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E4DF-7ECB-4DEE-917E-6C771D9EC7D4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52355-E3B0-432C-A1E8-CFC52B03BE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52355-E3B0-432C-A1E8-CFC52B03BE3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541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E854D7-FABA-46A0-A5B8-46984C15470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AE3633-A24D-47B6-9CBB-5995EE50C5E0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84175"/>
          </a:xfrm>
        </p:spPr>
        <p:txBody>
          <a:bodyPr>
            <a:normAutofit/>
          </a:bodyPr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 pitchFamily="2" charset="0"/>
              </a:rPr>
              <a:t>ALEKSANDRINI VELIKONOČNI PRAZNIKI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7"/>
            <a:ext cx="3600400" cy="418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6288" y="2423970"/>
            <a:ext cx="431985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6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BARVANJE PIRHOV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3014946"/>
            <a:ext cx="2376264" cy="178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53" y="1538943"/>
            <a:ext cx="2794426" cy="178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22" y="2780928"/>
            <a:ext cx="2304256" cy="172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2916" y="3424458"/>
            <a:ext cx="3218086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PEKA PEHTRANOVE POTICE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78390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539753"/>
            <a:ext cx="2808312" cy="210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54" y="1568636"/>
            <a:ext cx="2778691" cy="208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942491"/>
            <a:ext cx="2783906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44" y="3942491"/>
            <a:ext cx="2755178" cy="206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98" y="3973323"/>
            <a:ext cx="2714076" cy="203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0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sl-SI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IZDELOVANJE VOŠČILNICE ZA VELIKO NOČ </a:t>
            </a:r>
            <a:r>
              <a:rPr lang="sl-SI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 atija, ker je pridno stražil slovensko mejo med velikonočnimi prazniki)</a:t>
            </a:r>
            <a:endParaRPr lang="sl-SI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" y="2104373"/>
            <a:ext cx="2520280" cy="189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4221088"/>
            <a:ext cx="2736304" cy="205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39532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21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VELIKONOČNI ZAJTRK </a:t>
            </a:r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(priprava pogrinjka - Aleksandra)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259191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67" y="2278124"/>
            <a:ext cx="268791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9500" y="2899044"/>
            <a:ext cx="4000329" cy="300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60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sl-SI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NEDELJSKI SPREHOD DO SV PRIMOŽA</a:t>
            </a:r>
            <a:endParaRPr lang="sl-SI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79917"/>
            <a:ext cx="2598404" cy="194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53" y="3891119"/>
            <a:ext cx="297291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3240360" cy="227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2242" y="2847061"/>
            <a:ext cx="3456385" cy="246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67" y="4149080"/>
            <a:ext cx="3419211" cy="256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8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sl-SI" b="1" i="1" dirty="0" smtClean="0">
                <a:solidFill>
                  <a:srgbClr val="002060"/>
                </a:solidFill>
                <a:latin typeface="AR BLANCA" pitchFamily="2" charset="0"/>
              </a:rPr>
              <a:t>VSEGA PO MALO... BILO JE SUPER</a:t>
            </a:r>
            <a:endParaRPr lang="sl-SI" b="1" i="1" dirty="0">
              <a:solidFill>
                <a:srgbClr val="002060"/>
              </a:solidFill>
              <a:latin typeface="AR BLAN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640" y="1936654"/>
            <a:ext cx="2520321" cy="189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1339" y="1769261"/>
            <a:ext cx="258517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096344" cy="232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13" y="4457895"/>
            <a:ext cx="2970663" cy="222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360" y="4733766"/>
            <a:ext cx="2207926" cy="165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8915" y="4411097"/>
            <a:ext cx="26747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5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48</Words>
  <Application>Microsoft Office PowerPoint</Application>
  <PresentationFormat>On-screen Show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ALEKSANDRINI VELIKONOČNI PRAZNIKI</vt:lpstr>
      <vt:lpstr>BARVANJE PIRHOV</vt:lpstr>
      <vt:lpstr>PEKA PEHTRANOVE POTICE</vt:lpstr>
      <vt:lpstr>IZDELOVANJE VOŠČILNICE ZA VELIKO NOČ (za atija, ker je pridno stražil slovensko mejo med velikonočnimi prazniki)</vt:lpstr>
      <vt:lpstr>VELIKONOČNI ZAJTRK (priprava pogrinjka - Aleksandra)</vt:lpstr>
      <vt:lpstr>NEDELJSKI SPREHOD DO SV PRIMOŽA</vt:lpstr>
      <vt:lpstr>VSEGA PO MALO... BILO JE SUPER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VELIKONOČNI PRAZNIKI</dc:title>
  <dc:creator>VEPER</dc:creator>
  <cp:lastModifiedBy>VEPER</cp:lastModifiedBy>
  <cp:revision>33</cp:revision>
  <dcterms:created xsi:type="dcterms:W3CDTF">2020-04-14T10:18:14Z</dcterms:created>
  <dcterms:modified xsi:type="dcterms:W3CDTF">2020-04-14T11:25:04Z</dcterms:modified>
</cp:coreProperties>
</file>