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1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93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636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04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323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38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97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900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03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334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256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997127A-56FA-437A-BABD-DF47B9A282F6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4DF5575-F779-4662-89E1-9E4F7A9DAD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351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0450" y="1454337"/>
            <a:ext cx="9918100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Danes ali pa v tem tednu imaš možnost, da pripraviš </a:t>
            </a:r>
            <a:r>
              <a:rPr lang="sl-SI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barve.</a:t>
            </a: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Z njimi lahko naslikaš pomladno ali velikonočno dekoracijo ali pa kakšno jajce spremeniš v pirh.</a:t>
            </a: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Me zanima, če res deluje! Tebe tudi?</a:t>
            </a:r>
          </a:p>
          <a:p>
            <a:endParaRPr lang="sl-SI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00111" y="345831"/>
            <a:ext cx="11104684" cy="1356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Razširjen program – RaP                     10. 4. – 17. 4.  </a:t>
            </a:r>
            <a:endParaRPr lang="sl-SI" dirty="0"/>
          </a:p>
        </p:txBody>
      </p:sp>
      <p:pic>
        <p:nvPicPr>
          <p:cNvPr id="1026" name="Picture 2" descr="Slika lahko vsebuje: ena oseba ali več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7" t="14473" r="26357" b="9390"/>
          <a:stretch/>
        </p:blipFill>
        <p:spPr bwMode="auto">
          <a:xfrm>
            <a:off x="342900" y="3622430"/>
            <a:ext cx="2099161" cy="2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-frt3-2.xx.fbcdn.net/v/t1.0-9/91903342_791256481364469_3065412815939436544_n.jpg?_nc_cat=101&amp;_nc_sid=b9115d&amp;_nc_ohc=_FAr7P-fSWIAX8KjNZj&amp;_nc_ht=scontent-frt3-2.xx&amp;oh=7db39aaaace836e0a5197e1018bfc3f7&amp;oe=5EB40B6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23"/>
          <a:stretch/>
        </p:blipFill>
        <p:spPr bwMode="auto">
          <a:xfrm>
            <a:off x="2896038" y="4463922"/>
            <a:ext cx="4900002" cy="20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content-frx5-1.xx.fbcdn.net/v/t1.0-9/91178103_791256451364472_5450295670214754304_n.jpg?_nc_cat=111&amp;_nc_sid=b9115d&amp;_nc_ohc=r6izAihD88kAX9CE0oi&amp;_nc_ht=scontent-frx5-1.xx&amp;oh=62abfda7e703baeab4af50d5a01605d4&amp;oe=5EB33A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0" b="18834"/>
          <a:stretch/>
        </p:blipFill>
        <p:spPr bwMode="auto">
          <a:xfrm rot="16200000">
            <a:off x="8516639" y="3355809"/>
            <a:ext cx="2936890" cy="347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17279" y="3525687"/>
            <a:ext cx="4057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l-SI" b="1" dirty="0">
                <a:solidFill>
                  <a:srgbClr val="000000"/>
                </a:solidFill>
                <a:latin typeface="Open Sans"/>
              </a:rPr>
              <a:t>Navodila za izdelavo naravne barve</a:t>
            </a:r>
          </a:p>
        </p:txBody>
      </p:sp>
    </p:spTree>
    <p:extLst>
      <p:ext uri="{BB962C8B-B14F-4D97-AF65-F5344CB8AC3E}">
        <p14:creationId xmlns:p14="http://schemas.microsoft.com/office/powerpoint/2010/main" val="269419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jajni trikovi: Prirodnim bojama obojite uskrsna jaja / Bljesak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592" y="3593732"/>
            <a:ext cx="4384430" cy="301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rvanje pirhov » Merc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77" y="3079215"/>
            <a:ext cx="5302861" cy="35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6669" y="425754"/>
            <a:ext cx="11330353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l-SI" dirty="0" smtClean="0">
                <a:solidFill>
                  <a:srgbClr val="000000"/>
                </a:solidFill>
                <a:latin typeface="Open Sans"/>
              </a:rPr>
              <a:t>Kakšno barvo želiš? Izberi ustrezno sestavino, živilo.</a:t>
            </a:r>
          </a:p>
          <a:p>
            <a:pPr marL="342900" indent="-342900">
              <a:buAutoNum type="arabicPeriod"/>
            </a:pPr>
            <a:endParaRPr lang="sl-SI" sz="1100" dirty="0" smtClean="0">
              <a:solidFill>
                <a:srgbClr val="000000"/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sl-SI" dirty="0" smtClean="0">
                <a:solidFill>
                  <a:srgbClr val="000000"/>
                </a:solidFill>
                <a:latin typeface="Open Sans"/>
              </a:rPr>
              <a:t>Najbolje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bo, če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izbereš pest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(ali dve ali tri) živila, ki bo podarilo določeno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barvo in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ga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položi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v ponev.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Dodaj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toliko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vode,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da za dobra dva centimetra prekrije izbrano živilo. Če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si izbral/a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eno pest živila, bo verjetno dovolj približno ena skodelica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vode.</a:t>
            </a:r>
          </a:p>
          <a:p>
            <a:pPr marL="342900" indent="-342900">
              <a:buAutoNum type="arabicPeriod"/>
            </a:pPr>
            <a:endParaRPr lang="sl-SI" sz="1100" dirty="0" smtClean="0">
              <a:solidFill>
                <a:srgbClr val="000000"/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sl-SI" dirty="0" smtClean="0">
                <a:solidFill>
                  <a:srgbClr val="000000"/>
                </a:solidFill>
                <a:latin typeface="Open Sans"/>
              </a:rPr>
              <a:t>Vodo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z živilom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postavi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na ogenj, da zavre. Nato ogenj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zmanjšaj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in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pusti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15 minut do ene ure, da mešanica mirno vre, dokler ne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dobiš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želene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barve. Pri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tem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imej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v mislih, da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barva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ne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bo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tako temna kot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je v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ponvi. </a:t>
            </a:r>
            <a:endParaRPr lang="sl-SI" dirty="0" smtClean="0">
              <a:solidFill>
                <a:srgbClr val="000000"/>
              </a:solidFill>
              <a:latin typeface="Open Sans"/>
            </a:endParaRPr>
          </a:p>
          <a:p>
            <a:pPr marL="342900" indent="-342900">
              <a:buAutoNum type="arabicPeriod"/>
            </a:pPr>
            <a:endParaRPr lang="sl-SI" sz="1100" dirty="0" smtClean="0">
              <a:solidFill>
                <a:srgbClr val="000000"/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sl-SI" dirty="0" smtClean="0">
                <a:solidFill>
                  <a:srgbClr val="000000"/>
                </a:solidFill>
                <a:latin typeface="Open Sans"/>
              </a:rPr>
              <a:t>Mešanici dodaj </a:t>
            </a:r>
            <a:r>
              <a:rPr lang="sl-SI" dirty="0">
                <a:solidFill>
                  <a:srgbClr val="000000"/>
                </a:solidFill>
                <a:latin typeface="Open Sans"/>
              </a:rPr>
              <a:t>2 do 3 žlički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kisa.</a:t>
            </a:r>
          </a:p>
          <a:p>
            <a:r>
              <a:rPr lang="sl-SI" dirty="0" smtClean="0">
                <a:solidFill>
                  <a:srgbClr val="000000"/>
                </a:solidFill>
                <a:latin typeface="Open Sans"/>
              </a:rPr>
              <a:t>                                                                              </a:t>
            </a:r>
          </a:p>
          <a:p>
            <a:r>
              <a:rPr lang="sl-S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sl-SI" dirty="0" smtClean="0">
                <a:solidFill>
                  <a:srgbClr val="000000"/>
                </a:solidFill>
                <a:latin typeface="Open Sans"/>
              </a:rPr>
              <a:t>                                                                                     Želim ti prijetno ustvarjanje!</a:t>
            </a:r>
            <a:endParaRPr lang="sl-SI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0972" y="5192256"/>
            <a:ext cx="238564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dirty="0" smtClean="0">
                <a:solidFill>
                  <a:srgbClr val="000000"/>
                </a:solidFill>
                <a:latin typeface="Open Sans"/>
              </a:rPr>
              <a:t>Če utegneš, mi pošlji kakšno fotografijo.</a:t>
            </a:r>
          </a:p>
          <a:p>
            <a:endParaRPr lang="sl-SI" dirty="0" smtClean="0">
              <a:solidFill>
                <a:srgbClr val="000000"/>
              </a:solidFill>
              <a:latin typeface="Open Sans"/>
            </a:endParaRPr>
          </a:p>
          <a:p>
            <a:endParaRPr lang="sl-SI" dirty="0" smtClean="0">
              <a:solidFill>
                <a:srgbClr val="000000"/>
              </a:solidFill>
              <a:latin typeface="Open Sans"/>
            </a:endParaRPr>
          </a:p>
          <a:p>
            <a:r>
              <a:rPr lang="sl-SI" dirty="0" smtClean="0">
                <a:solidFill>
                  <a:srgbClr val="000000"/>
                </a:solidFill>
                <a:latin typeface="Open Sans"/>
              </a:rPr>
              <a:t>Učiteljica Damjana</a:t>
            </a:r>
            <a:endParaRPr lang="sl-SI" dirty="0">
              <a:solidFill>
                <a:srgbClr val="00000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2677751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65</TotalTime>
  <Words>195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Corbel</vt:lpstr>
      <vt:lpstr>Open Sans</vt:lpstr>
      <vt:lpstr>Basis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četrtošolci, ponovno pozdravljeni!</dc:title>
  <dc:creator>Urban Kosem</dc:creator>
  <cp:lastModifiedBy>Urban Kosem</cp:lastModifiedBy>
  <cp:revision>21</cp:revision>
  <dcterms:created xsi:type="dcterms:W3CDTF">2020-03-23T11:21:41Z</dcterms:created>
  <dcterms:modified xsi:type="dcterms:W3CDTF">2020-04-09T05:24:07Z</dcterms:modified>
</cp:coreProperties>
</file>