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560B6-D233-40A5-9112-31D96020AC80}" type="datetimeFigureOut">
              <a:rPr lang="sl-SI" smtClean="0"/>
              <a:pPr/>
              <a:t>13.5.2019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2AA5-9ACA-472F-AD17-42799FEAEF2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b="1" dirty="0" smtClean="0">
                <a:solidFill>
                  <a:schemeClr val="tx1"/>
                </a:solidFill>
              </a:rPr>
              <a:t>  VANJA GUČEK</a:t>
            </a: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6" name="Slika 5" descr="Rezultat iskanja slik za ERASMUS+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Fotografija osebe Sirje Aher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Rezultat iskanja slik za EKO ŠOLA"/>
          <p:cNvPicPr/>
          <p:nvPr/>
        </p:nvPicPr>
        <p:blipFill>
          <a:blip r:embed="rId4" cstate="print"/>
          <a:srcRect l="27692" t="32826" r="32308" b="33261"/>
          <a:stretch>
            <a:fillRect/>
          </a:stretch>
        </p:blipFill>
        <p:spPr bwMode="auto">
          <a:xfrm>
            <a:off x="7596336" y="332656"/>
            <a:ext cx="10203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avokotnik 9"/>
          <p:cNvSpPr/>
          <p:nvPr/>
        </p:nvSpPr>
        <p:spPr>
          <a:xfrm>
            <a:off x="539552" y="213285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72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</a:t>
            </a:r>
            <a:r>
              <a:rPr lang="sl-SI" sz="7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sl-SI" sz="72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sl-SI" sz="72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sl-SI" sz="7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sl-SI" sz="72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sl-SI" sz="7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 </a:t>
            </a:r>
            <a:r>
              <a:rPr lang="sl-SI" sz="7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sl-SI" sz="7200" b="1" dirty="0">
                <a:solidFill>
                  <a:srgbClr val="4F81B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sl-SI" sz="72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</a:t>
            </a:r>
            <a:r>
              <a:rPr lang="sl-SI" sz="7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lang="sl-SI" sz="7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7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sl-SI" sz="72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sl-SI" sz="72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sl-SI" sz="7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TLI</a:t>
            </a:r>
            <a:r>
              <a:rPr lang="sl-SI" sz="72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sl-SI" sz="72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lang="sl-SI" sz="7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Slika 10" descr="Rezultat iskanja slik za OŠ IVANA SKVARČE"/>
          <p:cNvPicPr/>
          <p:nvPr/>
        </p:nvPicPr>
        <p:blipFill>
          <a:blip r:embed="rId5" cstate="print"/>
          <a:srcRect r="15000"/>
          <a:stretch>
            <a:fillRect/>
          </a:stretch>
        </p:blipFill>
        <p:spPr bwMode="auto">
          <a:xfrm>
            <a:off x="3203848" y="5733256"/>
            <a:ext cx="3076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Kaj imam na mizi?</a:t>
            </a:r>
            <a:br>
              <a:rPr lang="sl-SI" b="1" dirty="0" smtClean="0"/>
            </a:br>
            <a:r>
              <a:rPr lang="sl-SI" b="1" dirty="0" smtClean="0"/>
              <a:t>Ali imajo te stvari kaj skupnega?</a:t>
            </a:r>
            <a:endParaRPr lang="sl-SI" b="1" dirty="0"/>
          </a:p>
        </p:txBody>
      </p:sp>
      <p:pic>
        <p:nvPicPr>
          <p:cNvPr id="4" name="Ograda vsebine 3" descr="C:\Users\Marko Guček\Pictures\šolsko leto 2018_19\sadimo\20190401_094249_HD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Kaj mislite, da bomo potrebovali pri sajenju?</a:t>
            </a:r>
            <a:endParaRPr lang="sl-SI" b="1" dirty="0"/>
          </a:p>
        </p:txBody>
      </p:sp>
      <p:pic>
        <p:nvPicPr>
          <p:cNvPr id="4" name="Ograda vsebine 3" descr="C:\Users\Marko Guček\Pictures\šolsko leto 2018_19\sadimo\20190401_095219_HD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1"/>
            <a:ext cx="4023078" cy="19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:\Users\Marko Guček\Pictures\šolsko leto 2018_19\sadimo\20190401_095631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08" y="4149080"/>
            <a:ext cx="3581400" cy="20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8" r="9837"/>
          <a:stretch/>
        </p:blipFill>
        <p:spPr>
          <a:xfrm rot="5400000">
            <a:off x="6451668" y="4178300"/>
            <a:ext cx="2592288" cy="17468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7" r="14184"/>
          <a:stretch/>
        </p:blipFill>
        <p:spPr>
          <a:xfrm rot="10800000">
            <a:off x="755575" y="1383358"/>
            <a:ext cx="2634491" cy="23722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75" t="2399" r="11413"/>
          <a:stretch/>
        </p:blipFill>
        <p:spPr>
          <a:xfrm>
            <a:off x="4355976" y="4437112"/>
            <a:ext cx="2324480" cy="20512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C:\Users\Marko Guček\Pictures\šolsko leto 2018_19\sadimo\20190401_100611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869160"/>
            <a:ext cx="3105150" cy="174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C:\Users\Marko Guček\Pictures\šolsko leto 2018_19\sadimo\20190401_100904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3105150" cy="174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C:\Users\Marko Guček\Pictures\šolsko leto 2018_19\sadimo\20190401_085318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913234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Povežite rastline na fotografijah z njihovimi imeni in semeni.</a:t>
            </a:r>
            <a:endParaRPr lang="sl-SI" b="1" dirty="0"/>
          </a:p>
        </p:txBody>
      </p:sp>
      <p:pic>
        <p:nvPicPr>
          <p:cNvPr id="9" name="Slika 8" descr="C:\Users\Marko Guček\Pictures\šolsko leto 2018_19\sadimo\20190401_101307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315035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grada vsebine 7" descr="C:\Users\Marko Guček\Pictures\šolsko leto 2018_19\sadimo\20190404_105756_HDR.jpg"/>
          <p:cNvPicPr>
            <a:picLocks noGrp="1"/>
          </p:cNvPicPr>
          <p:nvPr>
            <p:ph idx="1"/>
          </p:nvPr>
        </p:nvPicPr>
        <p:blipFill>
          <a:blip r:embed="rId6" cstate="print"/>
          <a:srcRect l="10090" r="5056"/>
          <a:stretch>
            <a:fillRect/>
          </a:stretch>
        </p:blipFill>
        <p:spPr bwMode="auto">
          <a:xfrm>
            <a:off x="2411760" y="2636912"/>
            <a:ext cx="4464496" cy="27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b="1" dirty="0" smtClean="0"/>
              <a:t>Dnevnik moje rastline</a:t>
            </a:r>
            <a:endParaRPr lang="sl-SI" b="1" dirty="0"/>
          </a:p>
        </p:txBody>
      </p:sp>
      <p:pic>
        <p:nvPicPr>
          <p:cNvPr id="15362" name="Picture 2" descr="C:\Users\Marko Guček\Pictures\šolsko leto 2018_19\sadimo\20190402_103537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4095086" cy="2303486"/>
          </a:xfrm>
          <a:prstGeom prst="rect">
            <a:avLst/>
          </a:prstGeom>
          <a:noFill/>
        </p:spPr>
      </p:pic>
      <p:pic>
        <p:nvPicPr>
          <p:cNvPr id="5" name="Slika 4" descr="C:\Users\Marko Guček\Pictures\šolsko leto 2018_19\sadimo\20190401_101900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220072" y="4653136"/>
            <a:ext cx="338748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Marko Guček\Pictures\šolsko leto 2018_19\sadimo\20190402_103357_HDR.jpg"/>
          <p:cNvPicPr/>
          <p:nvPr/>
        </p:nvPicPr>
        <p:blipFill>
          <a:blip r:embed="rId4" cstate="print"/>
          <a:srcRect l="19833" r="9188"/>
          <a:stretch>
            <a:fillRect/>
          </a:stretch>
        </p:blipFill>
        <p:spPr bwMode="auto">
          <a:xfrm>
            <a:off x="1691680" y="1628800"/>
            <a:ext cx="2238375" cy="177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/>
          <p:nvPr/>
        </p:nvPicPr>
        <p:blipFill>
          <a:blip r:embed="rId5" cstate="print"/>
          <a:srcRect l="50739" t="19430" r="21726" b="12059"/>
          <a:stretch>
            <a:fillRect/>
          </a:stretch>
        </p:blipFill>
        <p:spPr bwMode="auto">
          <a:xfrm>
            <a:off x="5652120" y="1196752"/>
            <a:ext cx="2343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b="1" dirty="0" smtClean="0"/>
              <a:t>Sajenje semen</a:t>
            </a:r>
            <a:endParaRPr lang="sl-SI" b="1" dirty="0"/>
          </a:p>
        </p:txBody>
      </p:sp>
      <p:pic>
        <p:nvPicPr>
          <p:cNvPr id="3" name="Slika 2" descr="C:\Users\Marko Guček\Pictures\šolsko leto 2018_19\sadimo\20190402_104530_HDR.jpg"/>
          <p:cNvPicPr/>
          <p:nvPr/>
        </p:nvPicPr>
        <p:blipFill>
          <a:blip r:embed="rId2" cstate="print"/>
          <a:srcRect r="18940"/>
          <a:stretch>
            <a:fillRect/>
          </a:stretch>
        </p:blipFill>
        <p:spPr bwMode="auto">
          <a:xfrm>
            <a:off x="395536" y="1268760"/>
            <a:ext cx="3600450" cy="24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C:\Users\Marko Guček\Pictures\šolsko leto 2018_19\sadimo\20190402_105041_HDR.jpg"/>
          <p:cNvPicPr/>
          <p:nvPr/>
        </p:nvPicPr>
        <p:blipFill>
          <a:blip r:embed="rId3" cstate="print"/>
          <a:srcRect l="19355" r="17618"/>
          <a:stretch>
            <a:fillRect/>
          </a:stretch>
        </p:blipFill>
        <p:spPr bwMode="auto">
          <a:xfrm>
            <a:off x="4860032" y="1772816"/>
            <a:ext cx="36290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:\Users\Marko Guček\Pictures\šolsko leto 2018_19\sadimo\20190404_105731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3914775" cy="220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Opazovanje rastlin in izpolnjevanje dnevnika</a:t>
            </a:r>
            <a:endParaRPr lang="sl-SI" b="1" dirty="0"/>
          </a:p>
        </p:txBody>
      </p:sp>
      <p:pic>
        <p:nvPicPr>
          <p:cNvPr id="3" name="Slika 2" descr="C:\Users\Marko Guček\Pictures\šolsko leto 2018_19\sadimo\20190408_100808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960480" cy="23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C:\Users\Marko Guček\Pictures\šolsko leto 2018_19\sadimo\20190408_100835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3905250" cy="21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C:\Users\Marko Guček\Pictures\šolsko leto 2018_19\sadimo\20190408_100644_HDR.jpg"/>
          <p:cNvPicPr/>
          <p:nvPr/>
        </p:nvPicPr>
        <p:blipFill>
          <a:blip r:embed="rId4" cstate="print"/>
          <a:srcRect l="8487" t="9097" b="15947"/>
          <a:stretch>
            <a:fillRect/>
          </a:stretch>
        </p:blipFill>
        <p:spPr bwMode="auto">
          <a:xfrm rot="5400000">
            <a:off x="5652119" y="1988841"/>
            <a:ext cx="2664297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Marko Guček\Pictures\šolsko leto 2018_19\sadimo\20190408_102105_HDR.jpg"/>
          <p:cNvPicPr/>
          <p:nvPr/>
        </p:nvPicPr>
        <p:blipFill>
          <a:blip r:embed="rId5" cstate="print"/>
          <a:srcRect l="40899" r="13697"/>
          <a:stretch>
            <a:fillRect/>
          </a:stretch>
        </p:blipFill>
        <p:spPr bwMode="auto">
          <a:xfrm rot="5400000">
            <a:off x="1199456" y="3921224"/>
            <a:ext cx="24966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41</Words>
  <Application>Microsoft Office PowerPoint</Application>
  <PresentationFormat>Diaprojekcija na zaslonu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Diapozitiv 1</vt:lpstr>
      <vt:lpstr>Kaj imam na mizi? Ali imajo te stvari kaj skupnega?</vt:lpstr>
      <vt:lpstr>Kaj mislite, da bomo potrebovali pri sajenju?</vt:lpstr>
      <vt:lpstr>Povežite rastline na fotografijah z njihovimi imeni in semeni.</vt:lpstr>
      <vt:lpstr>Dnevnik moje rastline</vt:lpstr>
      <vt:lpstr>Sajenje semen</vt:lpstr>
      <vt:lpstr>Opazovanje rastlin in izpolnjevanje dnevnika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Marko Guček</dc:creator>
  <cp:lastModifiedBy>Marko Guček</cp:lastModifiedBy>
  <cp:revision>8</cp:revision>
  <dcterms:created xsi:type="dcterms:W3CDTF">2019-04-08T16:08:08Z</dcterms:created>
  <dcterms:modified xsi:type="dcterms:W3CDTF">2019-05-13T13:53:17Z</dcterms:modified>
</cp:coreProperties>
</file>