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6D37C-6CB5-45C4-881F-8B4DB5AAF4AB}" type="datetimeFigureOut">
              <a:rPr lang="sl-SI" smtClean="0"/>
              <a:t>19. 06. 2018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A812-1942-4F6B-BE4D-0665C1A5C721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6D37C-6CB5-45C4-881F-8B4DB5AAF4AB}" type="datetimeFigureOut">
              <a:rPr lang="sl-SI" smtClean="0"/>
              <a:t>19. 06. 2018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A812-1942-4F6B-BE4D-0665C1A5C72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6D37C-6CB5-45C4-881F-8B4DB5AAF4AB}" type="datetimeFigureOut">
              <a:rPr lang="sl-SI" smtClean="0"/>
              <a:t>19. 06. 2018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A812-1942-4F6B-BE4D-0665C1A5C72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6D37C-6CB5-45C4-881F-8B4DB5AAF4AB}" type="datetimeFigureOut">
              <a:rPr lang="sl-SI" smtClean="0"/>
              <a:t>19. 06. 2018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A812-1942-4F6B-BE4D-0665C1A5C721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6D37C-6CB5-45C4-881F-8B4DB5AAF4AB}" type="datetimeFigureOut">
              <a:rPr lang="sl-SI" smtClean="0"/>
              <a:t>19. 06. 2018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A812-1942-4F6B-BE4D-0665C1A5C72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6D37C-6CB5-45C4-881F-8B4DB5AAF4AB}" type="datetimeFigureOut">
              <a:rPr lang="sl-SI" smtClean="0"/>
              <a:t>19. 06. 2018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A812-1942-4F6B-BE4D-0665C1A5C721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6D37C-6CB5-45C4-881F-8B4DB5AAF4AB}" type="datetimeFigureOut">
              <a:rPr lang="sl-SI" smtClean="0"/>
              <a:t>19. 06. 2018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A812-1942-4F6B-BE4D-0665C1A5C721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6D37C-6CB5-45C4-881F-8B4DB5AAF4AB}" type="datetimeFigureOut">
              <a:rPr lang="sl-SI" smtClean="0"/>
              <a:t>19. 06. 2018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A812-1942-4F6B-BE4D-0665C1A5C72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6D37C-6CB5-45C4-881F-8B4DB5AAF4AB}" type="datetimeFigureOut">
              <a:rPr lang="sl-SI" smtClean="0"/>
              <a:t>19. 06. 2018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A812-1942-4F6B-BE4D-0665C1A5C72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6D37C-6CB5-45C4-881F-8B4DB5AAF4AB}" type="datetimeFigureOut">
              <a:rPr lang="sl-SI" smtClean="0"/>
              <a:t>19. 06. 2018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A812-1942-4F6B-BE4D-0665C1A5C72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6D37C-6CB5-45C4-881F-8B4DB5AAF4AB}" type="datetimeFigureOut">
              <a:rPr lang="sl-SI" smtClean="0"/>
              <a:t>19. 06. 2018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A812-1942-4F6B-BE4D-0665C1A5C721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46D37C-6CB5-45C4-881F-8B4DB5AAF4AB}" type="datetimeFigureOut">
              <a:rPr lang="sl-SI" smtClean="0"/>
              <a:t>19. 06. 2018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50A812-1942-4F6B-BE4D-0665C1A5C721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0070C0"/>
                </a:solidFill>
              </a:rPr>
              <a:t>DAN ŠOLE: </a:t>
            </a:r>
            <a:br>
              <a:rPr lang="sl-SI" b="1" dirty="0" smtClean="0">
                <a:solidFill>
                  <a:srgbClr val="0070C0"/>
                </a:solidFill>
              </a:rPr>
            </a:br>
            <a:r>
              <a:rPr lang="sl-SI" b="1" dirty="0" smtClean="0">
                <a:solidFill>
                  <a:srgbClr val="0070C0"/>
                </a:solidFill>
              </a:rPr>
              <a:t>POHOD NA LIMBARSKO GORO</a:t>
            </a:r>
            <a:endParaRPr lang="sl-SI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F:\slike 19.4.2018\IMG_794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548680"/>
            <a:ext cx="463338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903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http://www.limbarskagora.com/_/rsrc/1355663036808/Home/Limbarska%20gora%201901.jpg?height=260&amp;width=4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4" y="548680"/>
            <a:ext cx="4232524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https://lh3.googleusercontent.com/wy52Kk6Kq_MdfwHK6WzG1syUUFpaX2ks9KiyR7dgZqfAMia_61pN=w400-h26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609" y="3789040"/>
            <a:ext cx="4032000" cy="23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F:\slike 19.4.2018\IMG_79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84844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939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slike 19.4.2018\IMG_20180419_0916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1200" y="-15468600"/>
            <a:ext cx="405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slike 19.4.2018\zmanjšane\IMG_20180419_0916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05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slike 19.4.2018\zmanjšane\IMG_20180419_09155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6" r="12433" b="35559"/>
          <a:stretch/>
        </p:blipFill>
        <p:spPr bwMode="auto">
          <a:xfrm>
            <a:off x="4427984" y="3573016"/>
            <a:ext cx="448531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slike 19.4.2018\zmanjšane\IMG_79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639" y="332656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653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slike 19.4.2018\zmanjšane\IMG_79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6" t="38183" r="32576" b="27679"/>
          <a:stretch/>
        </p:blipFill>
        <p:spPr bwMode="auto">
          <a:xfrm>
            <a:off x="1115616" y="343388"/>
            <a:ext cx="3186545" cy="234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slike 19.4.2018\zmanjšane\IMG_79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9" t="30687" r="30305" b="35174"/>
          <a:stretch/>
        </p:blipFill>
        <p:spPr bwMode="auto">
          <a:xfrm>
            <a:off x="4932040" y="332656"/>
            <a:ext cx="3172691" cy="234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slike 19.4.2018\zmanjšane\IMG_790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" t="30303" r="21061" b="3434"/>
          <a:stretch/>
        </p:blipFill>
        <p:spPr bwMode="auto">
          <a:xfrm>
            <a:off x="1979712" y="3068960"/>
            <a:ext cx="5025738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520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slike 19.4.2018\zmanjšane\IMG_79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86" r="28608"/>
          <a:stretch/>
        </p:blipFill>
        <p:spPr bwMode="auto">
          <a:xfrm>
            <a:off x="490673" y="1052736"/>
            <a:ext cx="3672052" cy="451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slike 19.4.2018\zmanjšane\IMG_79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293" y="1069892"/>
            <a:ext cx="3672408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618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slike 19.4.2018\zmanjšane\IMG_79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" r="7506" b="11798"/>
          <a:stretch/>
        </p:blipFill>
        <p:spPr bwMode="auto">
          <a:xfrm>
            <a:off x="348016" y="268550"/>
            <a:ext cx="4071147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slike 19.4.2018\zmanjšane\IMG_79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9" r="11313" b="3203"/>
          <a:stretch/>
        </p:blipFill>
        <p:spPr bwMode="auto">
          <a:xfrm>
            <a:off x="4695800" y="252743"/>
            <a:ext cx="4256972" cy="307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:\slike 19.4.2018\zmanjšane\IMG_79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64" y="3692980"/>
            <a:ext cx="40800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F:\slike 19.4.2018\zmanjšane\IMG_791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7"/>
          <a:stretch/>
        </p:blipFill>
        <p:spPr bwMode="auto">
          <a:xfrm>
            <a:off x="4695800" y="3692980"/>
            <a:ext cx="4272000" cy="305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914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slike 19.4.2018\zmanjšane\IMG_79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10"/>
          <a:stretch/>
        </p:blipFill>
        <p:spPr bwMode="auto">
          <a:xfrm>
            <a:off x="1267762" y="548680"/>
            <a:ext cx="650958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slike 19.4.2018\zmanjšane\IMG_79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" t="19596" r="15152" b="43839"/>
          <a:stretch/>
        </p:blipFill>
        <p:spPr bwMode="auto">
          <a:xfrm>
            <a:off x="899592" y="3717032"/>
            <a:ext cx="7245927" cy="250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775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slike 19.4.2018\zmanjšane\IMG_79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" t="18182" r="8940"/>
          <a:stretch/>
        </p:blipFill>
        <p:spPr bwMode="auto">
          <a:xfrm>
            <a:off x="2195736" y="284076"/>
            <a:ext cx="4367096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slike 19.4.2018\zmanjšane\IMG_793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6" t="3125" r="5398"/>
          <a:stretch/>
        </p:blipFill>
        <p:spPr bwMode="auto">
          <a:xfrm>
            <a:off x="2629253" y="3488076"/>
            <a:ext cx="3705574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419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slike 19.4.2018\zmanjšane\IMG_79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439944" cy="3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slike 19.4.2018\zmanjšane\IMG_795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" t="34149" r="44113" b="12082"/>
          <a:stretch/>
        </p:blipFill>
        <p:spPr bwMode="auto">
          <a:xfrm>
            <a:off x="4691464" y="3570635"/>
            <a:ext cx="4338452" cy="314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slike 19.4.2018\zmanjšane\IMG_795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1" t="27029" r="27912" b="27036"/>
          <a:stretch/>
        </p:blipFill>
        <p:spPr bwMode="auto">
          <a:xfrm>
            <a:off x="5516799" y="278466"/>
            <a:ext cx="2687782" cy="315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F:\slike 19.4.2018\zmanjšane\IMG_794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2" t="25051" r="18788" b="47934"/>
          <a:stretch/>
        </p:blipFill>
        <p:spPr bwMode="auto">
          <a:xfrm>
            <a:off x="230707" y="4530444"/>
            <a:ext cx="4292875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771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>
</file>

<file path=ppt/theme/theme1.xml><?xml version="1.0" encoding="utf-8"?>
<a:theme xmlns:a="http://schemas.openxmlformats.org/drawingml/2006/main" name="Sled">
  <a:themeElements>
    <a:clrScheme name="Sled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ed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ed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</TotalTime>
  <Words>3</Words>
  <Application>Microsoft Office PowerPoint</Application>
  <PresentationFormat>Diaprojekcija na zaslonu (4:3)</PresentationFormat>
  <Paragraphs>1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2" baseType="lpstr">
      <vt:lpstr>Georgia</vt:lpstr>
      <vt:lpstr>Trebuchet MS</vt:lpstr>
      <vt:lpstr>Sled</vt:lpstr>
      <vt:lpstr>DAN ŠOLE:  POHOD NA LIMBARSKO GORO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ŠOLE:  POHOD NA LIMBARSKO GORO</dc:title>
  <dc:creator>TOSHIBA-IM</dc:creator>
  <cp:lastModifiedBy>rac</cp:lastModifiedBy>
  <cp:revision>9</cp:revision>
  <dcterms:created xsi:type="dcterms:W3CDTF">2018-06-13T18:33:57Z</dcterms:created>
  <dcterms:modified xsi:type="dcterms:W3CDTF">2018-06-19T12:39:58Z</dcterms:modified>
</cp:coreProperties>
</file>