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1" r:id="rId2"/>
    <p:sldId id="363" r:id="rId3"/>
    <p:sldId id="256" r:id="rId4"/>
    <p:sldId id="265" r:id="rId5"/>
    <p:sldId id="337" r:id="rId6"/>
    <p:sldId id="276" r:id="rId7"/>
    <p:sldId id="277" r:id="rId8"/>
    <p:sldId id="364" r:id="rId9"/>
    <p:sldId id="365" r:id="rId10"/>
    <p:sldId id="288" r:id="rId11"/>
    <p:sldId id="348" r:id="rId12"/>
    <p:sldId id="366" r:id="rId13"/>
    <p:sldId id="367" r:id="rId14"/>
    <p:sldId id="312" r:id="rId15"/>
    <p:sldId id="368" r:id="rId16"/>
    <p:sldId id="333" r:id="rId17"/>
    <p:sldId id="369" r:id="rId18"/>
    <p:sldId id="370" r:id="rId1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91" d="100"/>
          <a:sy n="91" d="100"/>
        </p:scale>
        <p:origin x="2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530D3-AC9D-445E-B57C-014D163EACA1}" type="datetimeFigureOut">
              <a:rPr lang="sl-SI" smtClean="0"/>
              <a:t>20.3.2018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2D3D-5346-486E-A7FB-4F9AE88F0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7705803"/>
      </p:ext>
    </p:extLst>
  </p:cSld>
  <p:clrMapOvr>
    <a:masterClrMapping/>
  </p:clrMapOvr>
  <p:transition spd="slow" advClick="0" advTm="20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530D3-AC9D-445E-B57C-014D163EACA1}" type="datetimeFigureOut">
              <a:rPr lang="sl-SI" smtClean="0"/>
              <a:t>20.3.2018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2D3D-5346-486E-A7FB-4F9AE88F0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4647161"/>
      </p:ext>
    </p:extLst>
  </p:cSld>
  <p:clrMapOvr>
    <a:masterClrMapping/>
  </p:clrMapOvr>
  <p:transition spd="slow" advClick="0" advTm="20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530D3-AC9D-445E-B57C-014D163EACA1}" type="datetimeFigureOut">
              <a:rPr lang="sl-SI" smtClean="0"/>
              <a:t>20.3.2018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2D3D-5346-486E-A7FB-4F9AE88F0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7607164"/>
      </p:ext>
    </p:extLst>
  </p:cSld>
  <p:clrMapOvr>
    <a:masterClrMapping/>
  </p:clrMapOvr>
  <p:transition spd="slow" advClick="0" advTm="2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530D3-AC9D-445E-B57C-014D163EACA1}" type="datetimeFigureOut">
              <a:rPr lang="sl-SI" smtClean="0"/>
              <a:t>20.3.2018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2D3D-5346-486E-A7FB-4F9AE88F0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7730933"/>
      </p:ext>
    </p:extLst>
  </p:cSld>
  <p:clrMapOvr>
    <a:masterClrMapping/>
  </p:clrMapOvr>
  <p:transition spd="slow" advClick="0" advTm="2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530D3-AC9D-445E-B57C-014D163EACA1}" type="datetimeFigureOut">
              <a:rPr lang="sl-SI" smtClean="0"/>
              <a:t>20.3.2018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2D3D-5346-486E-A7FB-4F9AE88F0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12603676"/>
      </p:ext>
    </p:extLst>
  </p:cSld>
  <p:clrMapOvr>
    <a:masterClrMapping/>
  </p:clrMapOvr>
  <p:transition spd="slow" advClick="0" advTm="20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530D3-AC9D-445E-B57C-014D163EACA1}" type="datetimeFigureOut">
              <a:rPr lang="sl-SI" smtClean="0"/>
              <a:t>20.3.2018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2D3D-5346-486E-A7FB-4F9AE88F0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3017044"/>
      </p:ext>
    </p:extLst>
  </p:cSld>
  <p:clrMapOvr>
    <a:masterClrMapping/>
  </p:clrMapOvr>
  <p:transition spd="slow" advClick="0" advTm="20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530D3-AC9D-445E-B57C-014D163EACA1}" type="datetimeFigureOut">
              <a:rPr lang="sl-SI" smtClean="0"/>
              <a:t>20.3.2018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2D3D-5346-486E-A7FB-4F9AE88F0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8254528"/>
      </p:ext>
    </p:extLst>
  </p:cSld>
  <p:clrMapOvr>
    <a:masterClrMapping/>
  </p:clrMapOvr>
  <p:transition spd="slow" advClick="0" advTm="20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530D3-AC9D-445E-B57C-014D163EACA1}" type="datetimeFigureOut">
              <a:rPr lang="sl-SI" smtClean="0"/>
              <a:t>20.3.2018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2D3D-5346-486E-A7FB-4F9AE88F0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6777096"/>
      </p:ext>
    </p:extLst>
  </p:cSld>
  <p:clrMapOvr>
    <a:masterClrMapping/>
  </p:clrMapOvr>
  <p:transition spd="slow" advClick="0" advTm="20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530D3-AC9D-445E-B57C-014D163EACA1}" type="datetimeFigureOut">
              <a:rPr lang="sl-SI" smtClean="0"/>
              <a:t>20.3.2018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2D3D-5346-486E-A7FB-4F9AE88F0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2205755"/>
      </p:ext>
    </p:extLst>
  </p:cSld>
  <p:clrMapOvr>
    <a:masterClrMapping/>
  </p:clrMapOvr>
  <p:transition spd="slow" advClick="0" advTm="20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530D3-AC9D-445E-B57C-014D163EACA1}" type="datetimeFigureOut">
              <a:rPr lang="sl-SI" smtClean="0"/>
              <a:t>20.3.2018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2D3D-5346-486E-A7FB-4F9AE88F0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2800416"/>
      </p:ext>
    </p:extLst>
  </p:cSld>
  <p:clrMapOvr>
    <a:masterClrMapping/>
  </p:clrMapOvr>
  <p:transition spd="slow" advClick="0" advTm="20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530D3-AC9D-445E-B57C-014D163EACA1}" type="datetimeFigureOut">
              <a:rPr lang="sl-SI" smtClean="0"/>
              <a:t>20.3.2018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2D3D-5346-486E-A7FB-4F9AE88F0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4122870"/>
      </p:ext>
    </p:extLst>
  </p:cSld>
  <p:clrMapOvr>
    <a:masterClrMapping/>
  </p:clrMapOvr>
  <p:transition spd="slow" advClick="0" advTm="2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530D3-AC9D-445E-B57C-014D163EACA1}" type="datetimeFigureOut">
              <a:rPr lang="sl-SI" smtClean="0"/>
              <a:t>20.3.2018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B2D3D-5346-486E-A7FB-4F9AE88F08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12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13324" cy="6858000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1618593" y="4435366"/>
            <a:ext cx="7882759" cy="2344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sl-SI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sl-SI" sz="3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samopostrežna malica </a:t>
            </a:r>
            <a:endParaRPr lang="sl-SI" sz="3600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KLANČIŠE</a:t>
            </a:r>
            <a:endParaRPr lang="sl-SI" sz="36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8"/>
            <a:r>
              <a:rPr lang="sl-SI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l-SI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sl-SI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sl-SI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razreda </a:t>
            </a:r>
            <a:r>
              <a:rPr lang="sl-SI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matične šole </a:t>
            </a:r>
          </a:p>
          <a:p>
            <a:pPr lvl="8"/>
            <a:r>
              <a:rPr lang="sl-SI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</a:t>
            </a:r>
            <a:r>
              <a:rPr lang="sl-SI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</a:t>
            </a:r>
            <a:endParaRPr lang="sl-SI" sz="1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8"/>
            <a:r>
              <a:rPr lang="sl-SI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sl-SI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sl-SI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podružnične šole Podkum</a:t>
            </a:r>
            <a:endParaRPr lang="sl-SI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434454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203" cy="6858000"/>
          </a:xfrm>
        </p:spPr>
      </p:pic>
      <p:pic>
        <p:nvPicPr>
          <p:cNvPr id="5" name="Označba mesta vseb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49" y="3536731"/>
            <a:ext cx="5914747" cy="332126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Pravokotnik 2"/>
          <p:cNvSpPr/>
          <p:nvPr/>
        </p:nvSpPr>
        <p:spPr>
          <a:xfrm>
            <a:off x="693682" y="4712002"/>
            <a:ext cx="3720663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Bili smo lačni. </a:t>
            </a: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Kako je dišalo po bograču </a:t>
            </a:r>
            <a:r>
              <a:rPr lang="sl-SI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</a:t>
            </a: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gobovi juhi….</a:t>
            </a:r>
            <a:endParaRPr lang="sl-SI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407382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4541"/>
            <a:ext cx="12192000" cy="7511509"/>
          </a:xfrm>
        </p:spPr>
      </p:pic>
      <p:sp>
        <p:nvSpPr>
          <p:cNvPr id="3" name="Pravokotnik 2"/>
          <p:cNvSpPr/>
          <p:nvPr/>
        </p:nvSpPr>
        <p:spPr>
          <a:xfrm>
            <a:off x="291662" y="0"/>
            <a:ext cx="8879354" cy="985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Pozorno smo poslušali, kar nam je povedal g. </a:t>
            </a: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Mitja, kljub temu,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da smo bili že pošteno lačni.</a:t>
            </a:r>
            <a:endParaRPr lang="sl-SI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značba mesta vseb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5" b="16376"/>
          <a:stretch/>
        </p:blipFill>
        <p:spPr>
          <a:xfrm>
            <a:off x="557049" y="4681060"/>
            <a:ext cx="2724626" cy="18248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51291698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3479115" y="6135507"/>
            <a:ext cx="5851282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Nismo se motili. Hrana je bila res okusna.</a:t>
            </a:r>
            <a:endParaRPr lang="sl-SI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128" y="2869324"/>
            <a:ext cx="5409145" cy="3037362"/>
          </a:xfrm>
          <a:prstGeom prst="rect">
            <a:avLst/>
          </a:prstGeom>
        </p:spPr>
      </p:pic>
      <p:pic>
        <p:nvPicPr>
          <p:cNvPr id="5" name="Označba mesta vseb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0"/>
          <a:stretch/>
        </p:blipFill>
        <p:spPr>
          <a:xfrm>
            <a:off x="3237011" y="507434"/>
            <a:ext cx="4162447" cy="2821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111" y="325820"/>
            <a:ext cx="3237186" cy="217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96464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3497473" y="6145189"/>
            <a:ext cx="6043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 konec pa - </a:t>
            </a:r>
            <a:r>
              <a:rPr lang="sl-SI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JABOLČNI </a:t>
            </a: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ZAVITEK. </a:t>
            </a:r>
            <a:r>
              <a:rPr lang="sl-SI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Njami</a:t>
            </a: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sl-SI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32" y="294289"/>
            <a:ext cx="5559114" cy="3121573"/>
          </a:xfrm>
          <a:prstGeom prst="rect">
            <a:avLst/>
          </a:prstGeom>
        </p:spPr>
      </p:pic>
      <p:pic>
        <p:nvPicPr>
          <p:cNvPr id="5" name="Označba mesta vseb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9" b="22298"/>
          <a:stretch/>
        </p:blipFill>
        <p:spPr>
          <a:xfrm>
            <a:off x="5013434" y="2015865"/>
            <a:ext cx="3202089" cy="2113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2244747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203" cy="6858000"/>
          </a:xfrm>
        </p:spPr>
      </p:pic>
    </p:spTree>
    <p:extLst>
      <p:ext uri="{BB962C8B-B14F-4D97-AF65-F5344CB8AC3E}">
        <p14:creationId xmlns:p14="http://schemas.microsoft.com/office/powerpoint/2010/main" val="2896590304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5" t="20369" r="1185" b="31439"/>
          <a:stretch/>
        </p:blipFill>
        <p:spPr>
          <a:xfrm>
            <a:off x="-94593" y="-1"/>
            <a:ext cx="3666880" cy="2816774"/>
          </a:xfrm>
          <a:prstGeom prst="rect">
            <a:avLst/>
          </a:prstGeom>
        </p:spPr>
      </p:pic>
      <p:pic>
        <p:nvPicPr>
          <p:cNvPr id="3" name="Označba mesta vseb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87" y="-2"/>
            <a:ext cx="4305036" cy="2816775"/>
          </a:xfrm>
          <a:prstGeom prst="rect">
            <a:avLst/>
          </a:prstGeom>
        </p:spPr>
      </p:pic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323" y="1"/>
            <a:ext cx="4314676" cy="2816772"/>
          </a:xfrm>
          <a:prstGeom prst="rect">
            <a:avLst/>
          </a:prstGeom>
        </p:spPr>
      </p:pic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6" y="4078014"/>
            <a:ext cx="3738337" cy="2779986"/>
          </a:xfrm>
          <a:prstGeom prst="rect">
            <a:avLst/>
          </a:prstGeom>
        </p:spPr>
      </p:pic>
      <p:pic>
        <p:nvPicPr>
          <p:cNvPr id="6" name="Označba mesta vseb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61" y="4112521"/>
            <a:ext cx="4156663" cy="2745479"/>
          </a:xfrm>
          <a:prstGeom prst="rect">
            <a:avLst/>
          </a:prstGeom>
        </p:spPr>
      </p:pic>
      <p:pic>
        <p:nvPicPr>
          <p:cNvPr id="7" name="Označba mesta vsebin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5" r="2004"/>
          <a:stretch/>
        </p:blipFill>
        <p:spPr>
          <a:xfrm>
            <a:off x="7877323" y="4112521"/>
            <a:ext cx="4314675" cy="2745479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3020309" y="3186387"/>
            <a:ext cx="7014351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 igri smo pozabili, da nas čaka še pot nazaj.</a:t>
            </a:r>
            <a:endParaRPr lang="sl-SI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245376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944" y="-140714"/>
            <a:ext cx="12542208" cy="7042744"/>
          </a:xfrm>
        </p:spPr>
      </p:pic>
      <p:sp>
        <p:nvSpPr>
          <p:cNvPr id="3" name="Pravokotnik 2"/>
          <p:cNvSpPr/>
          <p:nvPr/>
        </p:nvSpPr>
        <p:spPr>
          <a:xfrm>
            <a:off x="132676" y="6858000"/>
            <a:ext cx="9108143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Prišel je čas za odhod. Naredili smo še skupno fotografijo, se zahvalili gostiteljem </a:t>
            </a: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 se zadovoljni </a:t>
            </a:r>
            <a:r>
              <a:rPr lang="sl-SI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odpravili proti šoli.</a:t>
            </a:r>
            <a:endParaRPr lang="sl-SI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838200" y="5474668"/>
            <a:ext cx="867156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Prišel je čas za odhod. Naredili smo še skupno fotografijo, se zahvalili gostiteljem </a:t>
            </a: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 </a:t>
            </a:r>
            <a:r>
              <a:rPr lang="sl-SI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odpravili proti šoli.</a:t>
            </a:r>
            <a:endParaRPr lang="sl-SI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594600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načba mesta vseb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32"/>
            <a:ext cx="6947338" cy="6889531"/>
          </a:xfrm>
          <a:prstGeom prst="rect">
            <a:avLst/>
          </a:prstGeom>
        </p:spPr>
      </p:pic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38" y="2816773"/>
            <a:ext cx="5339252" cy="404122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25" b="36567"/>
          <a:stretch/>
        </p:blipFill>
        <p:spPr>
          <a:xfrm>
            <a:off x="6947338" y="0"/>
            <a:ext cx="5244662" cy="281677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0" b="42974"/>
          <a:stretch/>
        </p:blipFill>
        <p:spPr>
          <a:xfrm>
            <a:off x="0" y="0"/>
            <a:ext cx="3122526" cy="24173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0707930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0000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809296" y="4677103"/>
            <a:ext cx="7535917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Lovski dom </a:t>
            </a:r>
            <a:r>
              <a:rPr lang="sl-SI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Klančiše</a:t>
            </a:r>
            <a:r>
              <a:rPr lang="sl-SI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stoji na lepem kraju pod gozdom, izpred doma pa so lepi razgledi po bližnji okolici. Zaradi tega in dobre gostinske ponudbe je prijetna izletniška točka.</a:t>
            </a:r>
            <a:endParaRPr lang="sl-SI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067886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13324" cy="6858000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814757" y="4688105"/>
            <a:ext cx="3429144" cy="1415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sl-SI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Zbrali smo se </a:t>
            </a: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šoli, </a:t>
            </a:r>
          </a:p>
          <a:p>
            <a:pPr>
              <a:spcAft>
                <a:spcPts val="0"/>
              </a:spcAft>
            </a:pP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povzpeli po               </a:t>
            </a:r>
          </a:p>
          <a:p>
            <a:pPr>
              <a:spcAft>
                <a:spcPts val="0"/>
              </a:spcAft>
            </a:pP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šolskih stopnicah….</a:t>
            </a:r>
          </a:p>
          <a:p>
            <a:pPr>
              <a:spcAft>
                <a:spcPts val="0"/>
              </a:spcAft>
            </a:pPr>
            <a:endParaRPr lang="sl-SI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1" y="1019503"/>
            <a:ext cx="5446884" cy="3098746"/>
          </a:xfrm>
          <a:prstGeom prst="rect">
            <a:avLst/>
          </a:prstGeom>
        </p:spPr>
      </p:pic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17" y="3677852"/>
            <a:ext cx="5774364" cy="32424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8604419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589309" y="5073134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do </a:t>
            </a:r>
            <a:r>
              <a:rPr lang="sl-SI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Gorice v strnjeni </a:t>
            </a:r>
            <a:r>
              <a:rPr lang="sl-SI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koloni</a:t>
            </a:r>
            <a:r>
              <a:rPr lang="sl-SI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sl-SI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značba mesta vseb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" r="32176" b="20404"/>
          <a:stretch/>
        </p:blipFill>
        <p:spPr>
          <a:xfrm>
            <a:off x="268013" y="175520"/>
            <a:ext cx="3373822" cy="2455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značba mesta vseb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07" y="1269680"/>
            <a:ext cx="5116081" cy="307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značba mesta vseb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93" y="3069021"/>
            <a:ext cx="3949863" cy="23688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značba mesta vseb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84" y="4099872"/>
            <a:ext cx="4356848" cy="2675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9016727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3203" cy="6858000"/>
          </a:xfrm>
        </p:spPr>
      </p:pic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347" y="2055813"/>
            <a:ext cx="2787536" cy="47077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Pravokotnik 2"/>
          <p:cNvSpPr/>
          <p:nvPr/>
        </p:nvSpPr>
        <p:spPr>
          <a:xfrm>
            <a:off x="838200" y="1005629"/>
            <a:ext cx="6096000" cy="8826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Bilo je res lepo jesensko jutro.  </a:t>
            </a:r>
            <a:r>
              <a:rPr lang="sl-SI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Opazovali </a:t>
            </a:r>
            <a:r>
              <a:rPr lang="sl-SI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 lepote </a:t>
            </a:r>
            <a:r>
              <a:rPr lang="sl-SI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narave…</a:t>
            </a:r>
            <a:endParaRPr lang="sl-SI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6334902" y="5893769"/>
            <a:ext cx="2072427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…in </a:t>
            </a:r>
            <a:r>
              <a:rPr lang="sl-SI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pretvornik</a:t>
            </a:r>
            <a:r>
              <a:rPr lang="sl-SI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1025037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1017716" y="4811203"/>
            <a:ext cx="408054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 vstopom v gozd – počitek!</a:t>
            </a:r>
            <a:endParaRPr lang="sl-SI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značba mesta vseb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74" y="793550"/>
            <a:ext cx="5029809" cy="3296191"/>
          </a:xfrm>
          <a:prstGeom prst="rect">
            <a:avLst/>
          </a:prstGeom>
        </p:spPr>
      </p:pic>
      <p:pic>
        <p:nvPicPr>
          <p:cNvPr id="8" name="Označba mesta vseb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96" y="3268717"/>
            <a:ext cx="6015675" cy="337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48842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203" cy="6858000"/>
          </a:xfrm>
        </p:spPr>
      </p:pic>
      <p:pic>
        <p:nvPicPr>
          <p:cNvPr id="7" name="Označba mesta vseb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 r="7192"/>
          <a:stretch/>
        </p:blipFill>
        <p:spPr>
          <a:xfrm>
            <a:off x="669476" y="2767884"/>
            <a:ext cx="4550980" cy="3363311"/>
          </a:xfrm>
          <a:prstGeom prst="rect">
            <a:avLst/>
          </a:prstGeom>
        </p:spPr>
      </p:pic>
      <p:pic>
        <p:nvPicPr>
          <p:cNvPr id="8" name="Označba mesta vseb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2" b="15945"/>
          <a:stretch/>
        </p:blipFill>
        <p:spPr>
          <a:xfrm>
            <a:off x="8492357" y="825066"/>
            <a:ext cx="3404199" cy="5207867"/>
          </a:xfrm>
          <a:prstGeom prst="rect">
            <a:avLst/>
          </a:prstGeom>
        </p:spPr>
      </p:pic>
      <p:sp>
        <p:nvSpPr>
          <p:cNvPr id="10" name="Oblak 9"/>
          <p:cNvSpPr/>
          <p:nvPr/>
        </p:nvSpPr>
        <p:spPr>
          <a:xfrm>
            <a:off x="3352800" y="1376855"/>
            <a:ext cx="3381146" cy="1772848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4104289" y="1859971"/>
            <a:ext cx="1834745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Uf, kakšen klanec!</a:t>
            </a:r>
            <a:endParaRPr lang="sl-SI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870883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203" cy="6858000"/>
          </a:xfrm>
        </p:spPr>
      </p:pic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63" y="3429000"/>
            <a:ext cx="5400012" cy="3032233"/>
          </a:xfrm>
          <a:prstGeom prst="rect">
            <a:avLst/>
          </a:prstGeom>
        </p:spPr>
      </p:pic>
      <p:sp>
        <p:nvSpPr>
          <p:cNvPr id="3" name="Oblak 2"/>
          <p:cNvSpPr/>
          <p:nvPr/>
        </p:nvSpPr>
        <p:spPr>
          <a:xfrm>
            <a:off x="7957736" y="1027906"/>
            <a:ext cx="3396064" cy="1849820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Kje pa so </a:t>
            </a:r>
            <a:r>
              <a:rPr lang="sl-SI" altLang="sl-SI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ribice</a:t>
            </a:r>
            <a:r>
              <a:rPr lang="sl-SI" altLang="sl-SI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sl-SI" altLang="sl-SI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32949887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5591503" y="2190602"/>
            <a:ext cx="4201572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 med številnimi smrekami….</a:t>
            </a:r>
            <a:endParaRPr lang="sl-SI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značba mesta vseb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932386" cy="4246179"/>
          </a:xfrm>
          <a:prstGeom prst="rect">
            <a:avLst/>
          </a:prstGeom>
        </p:spPr>
      </p:pic>
      <p:pic>
        <p:nvPicPr>
          <p:cNvPr id="3" name="Označba mesta vseb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21" y="0"/>
            <a:ext cx="3363311" cy="4246179"/>
          </a:xfrm>
          <a:prstGeom prst="rect">
            <a:avLst/>
          </a:prstGeom>
        </p:spPr>
      </p:pic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99" y="0"/>
            <a:ext cx="5896302" cy="3541986"/>
          </a:xfrm>
          <a:prstGeom prst="rect">
            <a:avLst/>
          </a:prstGeom>
        </p:spPr>
      </p:pic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97" y="3535182"/>
            <a:ext cx="5917505" cy="3322818"/>
          </a:xfrm>
          <a:prstGeom prst="rect">
            <a:avLst/>
          </a:prstGeom>
        </p:spPr>
      </p:pic>
      <p:pic>
        <p:nvPicPr>
          <p:cNvPr id="6" name="Označba mesta vsebin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/>
          <a:stretch/>
        </p:blipFill>
        <p:spPr>
          <a:xfrm>
            <a:off x="-26276" y="4246178"/>
            <a:ext cx="2958299" cy="2611821"/>
          </a:xfrm>
          <a:prstGeom prst="rect">
            <a:avLst/>
          </a:prstGeom>
        </p:spPr>
      </p:pic>
      <p:pic>
        <p:nvPicPr>
          <p:cNvPr id="7" name="Označba mesta vsebin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9" r="17625"/>
          <a:stretch/>
        </p:blipFill>
        <p:spPr>
          <a:xfrm>
            <a:off x="2926769" y="4246177"/>
            <a:ext cx="3368563" cy="2611822"/>
          </a:xfrm>
          <a:prstGeom prst="rect">
            <a:avLst/>
          </a:prstGeom>
        </p:spPr>
      </p:pic>
      <p:sp>
        <p:nvSpPr>
          <p:cNvPr id="9" name="Oblak 8"/>
          <p:cNvSpPr/>
          <p:nvPr/>
        </p:nvSpPr>
        <p:spPr>
          <a:xfrm>
            <a:off x="5044965" y="1587059"/>
            <a:ext cx="4014221" cy="1604374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/>
              <a:t>Bor med številnimi smrekami….</a:t>
            </a:r>
          </a:p>
        </p:txBody>
      </p:sp>
    </p:spTree>
    <p:extLst>
      <p:ext uri="{BB962C8B-B14F-4D97-AF65-F5344CB8AC3E}">
        <p14:creationId xmlns:p14="http://schemas.microsoft.com/office/powerpoint/2010/main" val="1198879300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13324" cy="6858000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565248" y="6219590"/>
            <a:ext cx="5355953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Končno smo prispeli na cilj. JUHUHU!</a:t>
            </a:r>
            <a:endParaRPr lang="sl-SI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917" y="4288139"/>
            <a:ext cx="4256690" cy="2390231"/>
          </a:xfrm>
          <a:prstGeom prst="rect">
            <a:avLst/>
          </a:prstGeom>
        </p:spPr>
      </p:pic>
      <p:pic>
        <p:nvPicPr>
          <p:cNvPr id="6" name="Označba mesta vseb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8" y="151103"/>
            <a:ext cx="4288221" cy="257107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8" y="2895217"/>
            <a:ext cx="4201782" cy="315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24926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231</Words>
  <Application>Microsoft Office PowerPoint</Application>
  <PresentationFormat>Širokozaslonsko</PresentationFormat>
  <Paragraphs>26</Paragraphs>
  <Slides>18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Uporabnik</cp:lastModifiedBy>
  <cp:revision>36</cp:revision>
  <dcterms:created xsi:type="dcterms:W3CDTF">2018-03-17T10:21:18Z</dcterms:created>
  <dcterms:modified xsi:type="dcterms:W3CDTF">2018-03-20T20:26:30Z</dcterms:modified>
</cp:coreProperties>
</file>