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7" r:id="rId5"/>
    <p:sldId id="280" r:id="rId6"/>
    <p:sldId id="289" r:id="rId7"/>
    <p:sldId id="273" r:id="rId8"/>
    <p:sldId id="275" r:id="rId9"/>
    <p:sldId id="278" r:id="rId10"/>
    <p:sldId id="267" r:id="rId11"/>
    <p:sldId id="279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</p:sldIdLst>
  <p:sldSz cx="12188825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280" autoAdjust="0"/>
  </p:normalViewPr>
  <p:slideViewPr>
    <p:cSldViewPr>
      <p:cViewPr varScale="1">
        <p:scale>
          <a:sx n="76" d="100"/>
          <a:sy n="76" d="100"/>
        </p:scale>
        <p:origin x="126" y="79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50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83C6CF8-A0EF-4BC7-9D8C-B4F809A6EFC8}" type="datetime1">
              <a:rPr lang="sl-SI" smtClean="0"/>
              <a:t>17.1.2018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sl-SI" smtClean="0"/>
              <a:pPr algn="r"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8687905-2039-4444-B166-4FFA3E2C2EE1}" type="datetime1">
              <a:rPr lang="sl-SI" smtClean="0"/>
              <a:pPr/>
              <a:t>17.1.2018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2E61351F-DBB1-4664-ADA9-83BC7CB8848D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sl-SI" smtClean="0"/>
              <a:pPr algn="r" rtl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76372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sl-SI" smtClean="0"/>
              <a:pPr algn="r" rtl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41516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sl-SI" smtClean="0"/>
              <a:pPr algn="r" rtl="0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9082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2E61351F-DBB1-4664-ADA9-83BC7CB8848D}" type="slidenum">
              <a:rPr lang="en-US" smtClean="0"/>
              <a:pPr algn="r" rtl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20AD-76B2-4D97-A6A9-6E0F99D297B4}" type="datetime1">
              <a:rPr lang="sl-SI" smtClean="0"/>
              <a:pPr/>
              <a:t>17.1.2018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7413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F2D4-7912-43AB-B6E1-5180C08176E0}" type="datetime1">
              <a:rPr lang="sl-SI" smtClean="0"/>
              <a:pPr/>
              <a:t>17.1.2018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1FEFA0A-2F20-4B60-98C6-5FFDA469AA1C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6680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BA7F-9670-4345-A89A-8E87CBB8DA4B}" type="datetime1">
              <a:rPr lang="sl-SI" smtClean="0"/>
              <a:pPr/>
              <a:t>17.1.2018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1FEFA0A-2F20-4B60-98C6-5FFDA469AA1C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022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4F65-855D-41A5-97AA-0256D7E02EA5}" type="datetime1">
              <a:rPr lang="sl-SI" smtClean="0"/>
              <a:pPr/>
              <a:t>17.1.2018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1FEFA0A-2F20-4B60-98C6-5FFDA469AA1C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147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B46A-0C63-49FB-BB4F-BBF9E3E45B69}" type="datetime1">
              <a:rPr lang="sl-SI" smtClean="0"/>
              <a:pPr/>
              <a:t>17.1.2018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9075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1332-2F22-46C3-9B2B-9C2BF00944BE}" type="datetime1">
              <a:rPr lang="sl-SI" smtClean="0"/>
              <a:pPr/>
              <a:t>17.1.2018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1FEFA0A-2F20-4B60-98C6-5FFDA469AA1C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4580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EE46-9F3C-4424-92A2-D3FE58727520}" type="datetime1">
              <a:rPr lang="sl-SI" smtClean="0"/>
              <a:pPr/>
              <a:t>17.1.2018</a:t>
            </a:fld>
            <a:endParaRPr lang="sl-SI" dirty="0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1FEFA0A-2F20-4B60-98C6-5FFDA469AA1C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6651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1AC3-8308-4E2A-B329-B9A8B3660DCD}" type="datetime1">
              <a:rPr lang="sl-SI" smtClean="0"/>
              <a:pPr/>
              <a:t>17.1.2018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1FEFA0A-2F20-4B60-98C6-5FFDA469AA1C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9843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BA7F-9670-4345-A89A-8E87CBB8DA4B}" type="datetime1">
              <a:rPr lang="sl-SI" smtClean="0"/>
              <a:pPr/>
              <a:t>17.1.2018</a:t>
            </a:fld>
            <a:endParaRPr lang="sl-SI" dirty="0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1FEFA0A-2F20-4B60-98C6-5FFDA469AA1C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743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2C8D-E67A-4076-9C54-B9EF4DA9C707}" type="datetime1">
              <a:rPr lang="sl-SI" smtClean="0"/>
              <a:pPr/>
              <a:t>17.1.2018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1FEFA0A-2F20-4B60-98C6-5FFDA469AA1C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35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BA7F-9670-4345-A89A-8E87CBB8DA4B}" type="datetime1">
              <a:rPr lang="sl-SI" smtClean="0"/>
              <a:pPr/>
              <a:t>17.1.2018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1FEFA0A-2F20-4B60-98C6-5FFDA469AA1C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1288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0BA7F-9670-4345-A89A-8E87CBB8DA4B}" type="datetime1">
              <a:rPr lang="sl-SI" smtClean="0"/>
              <a:pPr/>
              <a:t>17.1.2018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81FEFA0A-2F20-4B60-98C6-5FFDA469AA1C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9345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>
                <a:solidFill>
                  <a:srgbClr val="FFFF00"/>
                </a:solidFill>
              </a:rPr>
              <a:t/>
            </a:r>
            <a:br>
              <a:rPr lang="sl-SI" dirty="0" smtClean="0">
                <a:solidFill>
                  <a:srgbClr val="FFFF00"/>
                </a:solidFill>
              </a:rPr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    </a:t>
            </a:r>
            <a:r>
              <a:rPr lang="sl-SI" sz="8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Ušte</a:t>
            </a:r>
            <a:endParaRPr lang="sl-SI" sz="89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l-SI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  </a:t>
            </a:r>
          </a:p>
          <a:p>
            <a:pPr rtl="0"/>
            <a:endParaRPr lang="sl-SI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rtl="0"/>
            <a:r>
              <a:rPr lang="sl-SI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Dan šole</a:t>
            </a:r>
            <a:endParaRPr lang="sl-SI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Ranč </a:t>
            </a:r>
            <a:r>
              <a:rPr lang="sl-SI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p´r</a:t>
            </a:r>
            <a:r>
              <a:rPr lang="sl-SI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Osolet</a:t>
            </a:r>
            <a:endParaRPr lang="sl-SI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2" y="1556793"/>
            <a:ext cx="5849342" cy="4387006"/>
          </a:xfrm>
        </p:spPr>
      </p:pic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48" y="2636912"/>
            <a:ext cx="5122135" cy="3841601"/>
          </a:xfrm>
        </p:spPr>
      </p:pic>
    </p:spTree>
    <p:extLst>
      <p:ext uri="{BB962C8B-B14F-4D97-AF65-F5344CB8AC3E}">
        <p14:creationId xmlns:p14="http://schemas.microsoft.com/office/powerpoint/2010/main" val="331077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                                   </a:t>
            </a:r>
            <a:r>
              <a:rPr lang="sl-SI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 Osoletovi jami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772816"/>
            <a:ext cx="5664002" cy="4248001"/>
          </a:xfrm>
        </p:spPr>
      </p:pic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92" y="2420888"/>
            <a:ext cx="5383015" cy="4037261"/>
          </a:xfrm>
        </p:spPr>
      </p:pic>
    </p:spTree>
    <p:extLst>
      <p:ext uri="{BB962C8B-B14F-4D97-AF65-F5344CB8AC3E}">
        <p14:creationId xmlns:p14="http://schemas.microsoft.com/office/powerpoint/2010/main" val="398787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                                  </a:t>
            </a:r>
            <a:r>
              <a:rPr lang="sl-SI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Vhod v Osoletovo jamo.</a:t>
            </a:r>
            <a:endParaRPr lang="sl-SI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2" y="993999"/>
            <a:ext cx="4222070" cy="5110316"/>
          </a:xfrm>
        </p:spPr>
      </p:pic>
      <p:pic>
        <p:nvPicPr>
          <p:cNvPr id="8" name="Označba mesta vsebine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9" y="2162175"/>
            <a:ext cx="5649224" cy="3524250"/>
          </a:xfrm>
        </p:spPr>
      </p:pic>
    </p:spTree>
    <p:extLst>
      <p:ext uri="{BB962C8B-B14F-4D97-AF65-F5344CB8AC3E}">
        <p14:creationId xmlns:p14="http://schemas.microsoft.com/office/powerpoint/2010/main" val="1639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62" y="798867"/>
            <a:ext cx="5985197" cy="4488897"/>
          </a:xfrm>
        </p:spPr>
      </p:pic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3" y="2058789"/>
            <a:ext cx="5180012" cy="3885009"/>
          </a:xfrm>
        </p:spPr>
      </p:pic>
    </p:spTree>
    <p:extLst>
      <p:ext uri="{BB962C8B-B14F-4D97-AF65-F5344CB8AC3E}">
        <p14:creationId xmlns:p14="http://schemas.microsoft.com/office/powerpoint/2010/main" val="402803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1523999"/>
            <a:ext cx="5549900" cy="4162425"/>
          </a:xfrm>
        </p:spPr>
      </p:pic>
      <p:pic>
        <p:nvPicPr>
          <p:cNvPr id="8" name="Označba mesta vsebine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13" y="1916832"/>
            <a:ext cx="5671047" cy="4253285"/>
          </a:xfrm>
        </p:spPr>
      </p:pic>
    </p:spTree>
    <p:extLst>
      <p:ext uri="{BB962C8B-B14F-4D97-AF65-F5344CB8AC3E}">
        <p14:creationId xmlns:p14="http://schemas.microsoft.com/office/powerpoint/2010/main" val="86327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9" y="1412776"/>
            <a:ext cx="5675842" cy="4256881"/>
          </a:xfrm>
        </p:spPr>
      </p:pic>
      <p:pic>
        <p:nvPicPr>
          <p:cNvPr id="14" name="Označba mesta vsebine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92" y="2162174"/>
            <a:ext cx="5887071" cy="4415303"/>
          </a:xfrm>
        </p:spPr>
      </p:pic>
    </p:spTree>
    <p:extLst>
      <p:ext uri="{BB962C8B-B14F-4D97-AF65-F5344CB8AC3E}">
        <p14:creationId xmlns:p14="http://schemas.microsoft.com/office/powerpoint/2010/main" val="145917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1700808"/>
            <a:ext cx="5568619" cy="4176464"/>
          </a:xfrm>
        </p:spPr>
      </p:pic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48" y="764704"/>
            <a:ext cx="5698199" cy="4273649"/>
          </a:xfrm>
        </p:spPr>
      </p:pic>
    </p:spTree>
    <p:extLst>
      <p:ext uri="{BB962C8B-B14F-4D97-AF65-F5344CB8AC3E}">
        <p14:creationId xmlns:p14="http://schemas.microsoft.com/office/powerpoint/2010/main" val="28138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3813" y="908720"/>
            <a:ext cx="9601200" cy="61528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                                          </a:t>
            </a:r>
            <a:r>
              <a:rPr lang="sl-SI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Dom </a:t>
            </a:r>
            <a:r>
              <a:rPr lang="sl-SI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Ušte</a:t>
            </a:r>
            <a:r>
              <a:rPr lang="sl-SI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sl-SI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Žerenk</a:t>
            </a:r>
            <a:r>
              <a:rPr lang="sl-SI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8" y="1289838"/>
            <a:ext cx="6117951" cy="4588463"/>
          </a:xfrm>
        </p:spPr>
      </p:pic>
      <p:pic>
        <p:nvPicPr>
          <p:cNvPr id="8" name="Označba mesta vsebine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05" y="1825422"/>
            <a:ext cx="5314156" cy="3985617"/>
          </a:xfrm>
        </p:spPr>
      </p:pic>
    </p:spTree>
    <p:extLst>
      <p:ext uri="{BB962C8B-B14F-4D97-AF65-F5344CB8AC3E}">
        <p14:creationId xmlns:p14="http://schemas.microsoft.com/office/powerpoint/2010/main" val="280883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2" y="1690690"/>
            <a:ext cx="5673558" cy="4255168"/>
          </a:xfrm>
        </p:spPr>
      </p:pic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39" y="836712"/>
            <a:ext cx="6432715" cy="4824536"/>
          </a:xfrm>
        </p:spPr>
      </p:pic>
    </p:spTree>
    <p:extLst>
      <p:ext uri="{BB962C8B-B14F-4D97-AF65-F5344CB8AC3E}">
        <p14:creationId xmlns:p14="http://schemas.microsoft.com/office/powerpoint/2010/main" val="138201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3" y="1524000"/>
            <a:ext cx="5550694" cy="4163020"/>
          </a:xfrm>
        </p:spPr>
      </p:pic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3" y="2058789"/>
            <a:ext cx="5180012" cy="3885009"/>
          </a:xfrm>
        </p:spPr>
      </p:pic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3" y="1383898"/>
            <a:ext cx="5736703" cy="4302527"/>
          </a:xfrm>
        </p:spPr>
      </p:pic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65" y="1383898"/>
            <a:ext cx="4699000" cy="3524250"/>
          </a:xfrm>
        </p:spPr>
      </p:pic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2" y="1524000"/>
            <a:ext cx="6092395" cy="4569296"/>
          </a:xfrm>
        </p:spPr>
      </p:pic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631" y="1690689"/>
            <a:ext cx="5036277" cy="3777208"/>
          </a:xfrm>
        </p:spPr>
      </p:pic>
    </p:spTree>
    <p:extLst>
      <p:ext uri="{BB962C8B-B14F-4D97-AF65-F5344CB8AC3E}">
        <p14:creationId xmlns:p14="http://schemas.microsoft.com/office/powerpoint/2010/main" val="38030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1052736"/>
            <a:ext cx="6108964" cy="4581723"/>
          </a:xfrm>
        </p:spPr>
      </p:pic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049" y="2195736"/>
            <a:ext cx="4993283" cy="3744962"/>
          </a:xfrm>
        </p:spPr>
      </p:pic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                       </a:t>
            </a:r>
            <a:r>
              <a:rPr lang="sl-SI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Domači čaj ter jedi pod peko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99" y="1689308"/>
            <a:ext cx="3721575" cy="4962100"/>
          </a:xfrm>
        </p:spPr>
      </p:pic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600" y="1536909"/>
            <a:ext cx="6312769" cy="4734576"/>
          </a:xfrm>
        </p:spPr>
      </p:pic>
    </p:spTree>
    <p:extLst>
      <p:ext uri="{BB962C8B-B14F-4D97-AF65-F5344CB8AC3E}">
        <p14:creationId xmlns:p14="http://schemas.microsoft.com/office/powerpoint/2010/main" val="306305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1741786"/>
            <a:ext cx="4700587" cy="3525440"/>
          </a:xfrm>
        </p:spPr>
      </p:pic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1741785"/>
            <a:ext cx="5952729" cy="4464547"/>
          </a:xfrm>
        </p:spPr>
      </p:pic>
    </p:spTree>
    <p:extLst>
      <p:ext uri="{BB962C8B-B14F-4D97-AF65-F5344CB8AC3E}">
        <p14:creationId xmlns:p14="http://schemas.microsoft.com/office/powerpoint/2010/main" val="8908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purl.org/dc/elements/1.1/"/>
    <ds:schemaRef ds:uri="http://schemas.microsoft.com/office/2006/metadata/properties"/>
    <ds:schemaRef ds:uri="4873beb7-5857-4685-be1f-d57550cc96cc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36</Words>
  <Application>Microsoft Office PowerPoint</Application>
  <PresentationFormat>Po meri</PresentationFormat>
  <Paragraphs>13</Paragraphs>
  <Slides>16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Euphemia</vt:lpstr>
      <vt:lpstr>Officeova tema</vt:lpstr>
      <vt:lpstr>             Ušte</vt:lpstr>
      <vt:lpstr>                                          Dom Ušte - Žerenk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                       Domači čaj ter jedi pod peko.</vt:lpstr>
      <vt:lpstr>PowerPointova predstavitev</vt:lpstr>
      <vt:lpstr>                                     Ranč p´r Osolet</vt:lpstr>
      <vt:lpstr>                                    Pri Osoletovi jami.</vt:lpstr>
      <vt:lpstr>                                   Vhod v Osoletovo jamo.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Ušte</dc:title>
  <dc:creator>Pouk</dc:creator>
  <cp:lastModifiedBy>Pouk</cp:lastModifiedBy>
  <cp:revision>12</cp:revision>
  <dcterms:created xsi:type="dcterms:W3CDTF">2018-01-12T09:32:25Z</dcterms:created>
  <dcterms:modified xsi:type="dcterms:W3CDTF">2018-01-17T09:57:08Z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