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77" r:id="rId7"/>
    <p:sldId id="278" r:id="rId8"/>
    <p:sldId id="264" r:id="rId9"/>
    <p:sldId id="279" r:id="rId10"/>
    <p:sldId id="265" r:id="rId11"/>
    <p:sldId id="266" r:id="rId12"/>
    <p:sldId id="267" r:id="rId13"/>
    <p:sldId id="268" r:id="rId14"/>
    <p:sldId id="269" r:id="rId15"/>
    <p:sldId id="270" r:id="rId16"/>
    <p:sldId id="281" r:id="rId17"/>
    <p:sldId id="271" r:id="rId18"/>
    <p:sldId id="272" r:id="rId19"/>
    <p:sldId id="273" r:id="rId20"/>
    <p:sldId id="274" r:id="rId21"/>
    <p:sldId id="275" r:id="rId22"/>
    <p:sldId id="276" r:id="rId23"/>
    <p:sldId id="282" r:id="rId24"/>
    <p:sldId id="280" r:id="rId25"/>
    <p:sldId id="283" r:id="rId26"/>
    <p:sldId id="284" r:id="rId27"/>
    <p:sldId id="294" r:id="rId28"/>
    <p:sldId id="295" r:id="rId29"/>
    <p:sldId id="296" r:id="rId30"/>
    <p:sldId id="297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12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258DA-36E8-4966-89CB-B5D5DA24E222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4EB6F-AA01-4677-965D-F4001A1FC5EF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85559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83634-2F9A-47CF-946A-E68CEB9CF046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CBCAA-7435-4D68-A141-234E5AF6190E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27309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5367B-8E31-4505-A988-C5D2257367D8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A94F3-35E4-4E53-8466-FA96844075F7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262671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232B4-0E97-4F4C-B513-CEC45034824F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DEC7D-0851-49DD-BEB2-96BBA49CF06E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72757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932B3-EFF3-4A1C-B8C4-893090B10A61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B1906-061F-444A-B1B2-7FA8BDD6608D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287274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6481-B4D0-4089-8EB1-2401FA062655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75DC4-7734-41B7-A141-C90611A9D172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194505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6" y="2390987"/>
            <a:ext cx="5501639" cy="11717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6" y="3562773"/>
            <a:ext cx="5501639" cy="524030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059E6-F196-4F82-B3D8-35A79AA4740B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6C56B-DABB-4C46-8395-B0E5A7C5A148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319153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2CBED-9643-476B-B742-FD757DA2AE27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AEFB3-5D02-4803-9640-BA5E9F088907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141057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E9ADA-1B81-4656-848D-ED824AE26CB9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FF5F7-F549-4FAC-B55D-FB816C9ACBC7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380513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DC0B8-8FD4-4828-AD2F-9178C8D4B20F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EEC48-7BF7-4E97-98D5-88C603D7400B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2913169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 smtClean="0"/>
              <a:t>Kliknite ikono, če želite dodati sliko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A5788-5970-4610-B26A-54AEE44725D0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2989C-A1D8-4EF4-8F23-25F04F099C32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79522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93763" y="519113"/>
            <a:ext cx="11217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 naslova matrice</a:t>
            </a:r>
            <a:endParaRPr lang="en-GB" altLang="sl-SI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93763" y="2597150"/>
            <a:ext cx="11217275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Edit Master text styles</a:t>
            </a:r>
          </a:p>
          <a:p>
            <a:pPr lvl="1"/>
            <a:r>
              <a:rPr lang="en-US" altLang="sl-SI" smtClean="0"/>
              <a:t>Second level</a:t>
            </a:r>
          </a:p>
          <a:p>
            <a:pPr lvl="2"/>
            <a:r>
              <a:rPr lang="en-US" altLang="sl-SI" smtClean="0"/>
              <a:t>Third level</a:t>
            </a:r>
          </a:p>
          <a:p>
            <a:pPr lvl="3"/>
            <a:r>
              <a:rPr lang="en-US" altLang="sl-SI" smtClean="0"/>
              <a:t>Fourth level</a:t>
            </a:r>
          </a:p>
          <a:p>
            <a:pPr lvl="4"/>
            <a:r>
              <a:rPr lang="en-US" altLang="sl-SI" smtClean="0"/>
              <a:t>Fifth level</a:t>
            </a:r>
            <a:endParaRPr lang="en-GB" alt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BBEF5B-2F29-420C-8A0E-AE550F1040CA}" type="datetimeFigureOut">
              <a:rPr lang="en-GB"/>
              <a:pPr>
                <a:defRPr/>
              </a:pPr>
              <a:t>18/12/2017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32DA925-CCAA-4702-B20C-F201146F7B46}" type="slidenum">
              <a:rPr lang="en-GB" altLang="sl-SI"/>
              <a:pPr/>
              <a:t>‹#›</a:t>
            </a:fld>
            <a:endParaRPr lang="en-GB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62706" y="2115683"/>
            <a:ext cx="9753601" cy="8445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6650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Pohod na Kum</a:t>
            </a:r>
            <a:br>
              <a:rPr lang="sl-SI" sz="6650" dirty="0" smtClean="0">
                <a:solidFill>
                  <a:srgbClr val="FFFFFF"/>
                </a:solidFill>
                <a:latin typeface="Segoe Print" panose="02000600000000000000" pitchFamily="2" charset="0"/>
              </a:rPr>
            </a:br>
            <a:r>
              <a:rPr lang="sl-SI" sz="6650" dirty="0" smtClean="0">
                <a:solidFill>
                  <a:srgbClr val="FFFFFF"/>
                </a:solidFill>
                <a:latin typeface="Segoe Print" panose="02000600000000000000" pitchFamily="2" charset="0"/>
              </a:rPr>
              <a:t>7. a in b razred </a:t>
            </a:r>
            <a:endParaRPr lang="en-GB" sz="6650" dirty="0">
              <a:solidFill>
                <a:srgbClr val="FFFFFF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092439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403897" y="1912620"/>
            <a:ext cx="9077963" cy="58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F:\Kum Polona\20170913_09284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956989" y="1698535"/>
            <a:ext cx="9215847" cy="6125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83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09270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71" y="354058"/>
            <a:ext cx="12685485" cy="7788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60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09460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933459" y="2070997"/>
            <a:ext cx="8308703" cy="519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F:\Kum Polona\20170913_10000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985245" y="2300106"/>
            <a:ext cx="8715108" cy="5146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82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10111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54" y="281485"/>
            <a:ext cx="12416246" cy="78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35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101220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816067" y="2130333"/>
            <a:ext cx="8555446" cy="541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F:\Kum Polona\20170913_10150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92041" y="2036853"/>
            <a:ext cx="8449857" cy="5495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576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101721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15" y="325029"/>
            <a:ext cx="12496800" cy="7977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55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C:\Users\Ajda\Pictures\kum dan šole\IMG_001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" y="234588"/>
            <a:ext cx="12837160" cy="818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98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05" y="410210"/>
            <a:ext cx="12407038" cy="7688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57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105704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10" y="337276"/>
            <a:ext cx="12140475" cy="8705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41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10572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14" y="219437"/>
            <a:ext cx="12888685" cy="8547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87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F:\Kum Polona\20170913_08452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169"/>
            <a:ext cx="13004800" cy="8132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60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F:\Kum Polona\20170913_105951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86" y="368025"/>
            <a:ext cx="12569371" cy="8442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82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112430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"/>
            <a:ext cx="12903200" cy="8461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25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20170817_125224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83" y="295999"/>
            <a:ext cx="12793617" cy="7802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02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1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588713" y="1413055"/>
            <a:ext cx="9281160" cy="7138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98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1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13" y="319315"/>
            <a:ext cx="12627429" cy="8215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58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20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40" y="365216"/>
            <a:ext cx="12735560" cy="8285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44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2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9730"/>
            <a:ext cx="12735561" cy="8749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10182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83" y="179886"/>
            <a:ext cx="12517846" cy="8020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56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10201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5" y="266970"/>
            <a:ext cx="12917715" cy="8078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08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102030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3428"/>
            <a:ext cx="12880703" cy="7802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91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08480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29" y="414699"/>
            <a:ext cx="12670971" cy="752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12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F:\Kum Polona\image-0-02-05-0e7b7ca0bd4dbb94cb8bddcd232a35d9bd3f2c032212710522ffc9dfd132c6ca-V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460" y="322307"/>
            <a:ext cx="9716454" cy="797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ka 1" descr="F:\Kum Polona\20170913_11152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288642" y="1441767"/>
            <a:ext cx="8686075" cy="6108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40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3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36" y="222431"/>
            <a:ext cx="11929291" cy="8718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49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3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4" y="425631"/>
            <a:ext cx="12387217" cy="8544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99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3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" y="321672"/>
            <a:ext cx="12329160" cy="8662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03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4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133" y="367574"/>
            <a:ext cx="12953275" cy="7934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14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4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69" y="437787"/>
            <a:ext cx="12575902" cy="8357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74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54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54" y="249100"/>
            <a:ext cx="12721046" cy="7995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96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5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" y="353059"/>
            <a:ext cx="12837160" cy="8007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01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6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154" y="292643"/>
            <a:ext cx="12822646" cy="880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93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6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82" y="408757"/>
            <a:ext cx="12329160" cy="8314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33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08565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28228"/>
            <a:ext cx="12525829" cy="7382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89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09010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3428"/>
            <a:ext cx="12961256" cy="7788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17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0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04801"/>
            <a:ext cx="13004800" cy="853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75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0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" y="132986"/>
            <a:ext cx="12974320" cy="8923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83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Kum Polona\20170913_091924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14" y="237943"/>
            <a:ext cx="12758057" cy="773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73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jda\Pictures\kum dan šole\IMG_000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6" y="191044"/>
            <a:ext cx="12851674" cy="8241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45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ee-Alaska-PPT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848FF327-3B17-4593-98E6-167281696EF6}" vid="{59971A76-4E6E-471B-97CC-0BF9D73597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Free-Alaska-PPT-Template</Template>
  <TotalTime>43</TotalTime>
  <Words>3</Words>
  <Application>Microsoft Office PowerPoint</Application>
  <PresentationFormat>Po meri</PresentationFormat>
  <Paragraphs>1</Paragraphs>
  <Slides>39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Segoe Print</vt:lpstr>
      <vt:lpstr>Free-Alaska-PPT-Template</vt:lpstr>
      <vt:lpstr>Pohod na Kum 7. a in b razred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Pohod na Kum 7. a in b razred</dc:title>
  <dc:creator>Ajda</dc:creator>
  <cp:lastModifiedBy>rac</cp:lastModifiedBy>
  <cp:revision>55</cp:revision>
  <dcterms:created xsi:type="dcterms:W3CDTF">2017-12-17T08:59:26Z</dcterms:created>
  <dcterms:modified xsi:type="dcterms:W3CDTF">2017-12-18T07:29:48Z</dcterms:modified>
</cp:coreProperties>
</file>