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9" r:id="rId6"/>
    <p:sldId id="266" r:id="rId7"/>
    <p:sldId id="268" r:id="rId8"/>
    <p:sldId id="260" r:id="rId9"/>
    <p:sldId id="258" r:id="rId10"/>
    <p:sldId id="272" r:id="rId11"/>
    <p:sldId id="261" r:id="rId12"/>
    <p:sldId id="259" r:id="rId13"/>
    <p:sldId id="262" r:id="rId14"/>
    <p:sldId id="270" r:id="rId15"/>
    <p:sldId id="273" r:id="rId16"/>
    <p:sldId id="267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14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368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131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806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1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99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526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626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706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251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397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1D6C7-EC49-4B3C-84D5-E2BE535CF33B}" type="datetimeFigureOut">
              <a:rPr lang="sl-SI" smtClean="0"/>
              <a:t>24. 10. 2017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CD45-B914-40B8-98E1-59E2EF25DEF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27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370" y="1715749"/>
            <a:ext cx="12192000" cy="2554693"/>
          </a:xfrm>
        </p:spPr>
        <p:txBody>
          <a:bodyPr>
            <a:noAutofit/>
          </a:bodyPr>
          <a:lstStyle/>
          <a:p>
            <a:r>
              <a:rPr lang="sl-SI" sz="10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Čemšeniška planina</a:t>
            </a:r>
            <a:endParaRPr lang="sl-SI" sz="10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261370" y="5041731"/>
            <a:ext cx="9144000" cy="1655762"/>
          </a:xfrm>
        </p:spPr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PRIPRAVILA</a:t>
            </a:r>
          </a:p>
          <a:p>
            <a:r>
              <a:rPr lang="sl-SI" b="1" dirty="0" smtClean="0">
                <a:solidFill>
                  <a:srgbClr val="FFFF00"/>
                </a:solidFill>
                <a:latin typeface="Britannic Bold" panose="020B0903060703020204" pitchFamily="34" charset="0"/>
              </a:rPr>
              <a:t>9.A in 9.B</a:t>
            </a:r>
          </a:p>
        </p:txBody>
      </p:sp>
    </p:spTree>
    <p:extLst>
      <p:ext uri="{BB962C8B-B14F-4D97-AF65-F5344CB8AC3E}">
        <p14:creationId xmlns:p14="http://schemas.microsoft.com/office/powerpoint/2010/main" val="18914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2475" y="-1"/>
            <a:ext cx="9144000" cy="6858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44532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Kulinarika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69" y="1690688"/>
            <a:ext cx="5343864" cy="4007898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103" y="365125"/>
            <a:ext cx="6270428" cy="47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3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8744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3200" dirty="0" smtClean="0"/>
              <a:t>KAJ SMO JEDLI? – jedi, ki so nam jih postregli  v koči</a:t>
            </a:r>
            <a:endParaRPr lang="sl-SI" sz="32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8512" y="971777"/>
            <a:ext cx="1499929" cy="26665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 rot="10800000" flipV="1">
            <a:off x="7295301" y="3638317"/>
            <a:ext cx="87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PASULJ </a:t>
            </a:r>
            <a:endParaRPr lang="sl-SI" i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642" y="1007733"/>
            <a:ext cx="3533653" cy="19890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5280" y="1040630"/>
            <a:ext cx="3463583" cy="2597687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1623126" y="3845187"/>
            <a:ext cx="16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TRI RAZLIČNE GLAVNE JEDI</a:t>
            </a:r>
            <a:endParaRPr lang="sl-SI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001" y="980447"/>
            <a:ext cx="2565369" cy="1924027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9789331" y="3284973"/>
            <a:ext cx="95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PASULJ  </a:t>
            </a:r>
            <a:endParaRPr lang="sl-SI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4970404" y="2931761"/>
            <a:ext cx="95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/>
              <a:t>OBARA  </a:t>
            </a:r>
            <a:endParaRPr lang="sl-SI" i="1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929" y="3435585"/>
            <a:ext cx="2815820" cy="2111865"/>
          </a:xfrm>
          <a:prstGeom prst="rect">
            <a:avLst/>
          </a:prstGeom>
        </p:spPr>
      </p:pic>
      <p:sp>
        <p:nvSpPr>
          <p:cNvPr id="17" name="PoljeZBesedilom 16"/>
          <p:cNvSpPr txBox="1"/>
          <p:nvPr/>
        </p:nvSpPr>
        <p:spPr>
          <a:xfrm>
            <a:off x="4282112" y="5866609"/>
            <a:ext cx="1742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METINA POTICA </a:t>
            </a:r>
            <a:endParaRPr lang="sl-SI" dirty="0"/>
          </a:p>
        </p:txBody>
      </p:sp>
      <p:pic>
        <p:nvPicPr>
          <p:cNvPr id="18" name="Slika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636" y="3654305"/>
            <a:ext cx="3320012" cy="2490009"/>
          </a:xfrm>
          <a:prstGeom prst="rect">
            <a:avLst/>
          </a:prstGeom>
        </p:spPr>
      </p:pic>
      <p:sp>
        <p:nvSpPr>
          <p:cNvPr id="20" name="PoljeZBesedilom 19"/>
          <p:cNvSpPr txBox="1"/>
          <p:nvPr/>
        </p:nvSpPr>
        <p:spPr>
          <a:xfrm>
            <a:off x="8604504" y="6409944"/>
            <a:ext cx="219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ŠTRUKLJI IN ŠTRUDL 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93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20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394847"/>
            <a:ext cx="10515600" cy="6617777"/>
          </a:xfrm>
        </p:spPr>
        <p:txBody>
          <a:bodyPr>
            <a:noAutofit/>
          </a:bodyPr>
          <a:lstStyle/>
          <a:p>
            <a:pPr algn="ctr"/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JEDILNIK SAMOPOSTREŽNE MALICE        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24. 10. 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b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b="1" dirty="0">
                <a:solidFill>
                  <a:schemeClr val="accent1">
                    <a:lumMod val="50000"/>
                  </a:schemeClr>
                </a:solidFill>
              </a:rPr>
              <a:t>GLAVNA JED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>Jedi po recepturi  gostišča Čemšeniška planina</a:t>
            </a:r>
            <a:br>
              <a:rPr lang="sl-SI" sz="2800" dirty="0"/>
            </a:br>
            <a:r>
              <a:rPr lang="sl-SI" sz="2800" dirty="0"/>
              <a:t>Pasulj, obara, jabolčni zavitek, štruklji, </a:t>
            </a:r>
            <a:r>
              <a:rPr lang="sl-SI" sz="2800" dirty="0" err="1"/>
              <a:t>metova</a:t>
            </a:r>
            <a:r>
              <a:rPr lang="sl-SI" sz="2800" dirty="0"/>
              <a:t> potica</a:t>
            </a:r>
            <a:br>
              <a:rPr lang="sl-SI" sz="2800" dirty="0"/>
            </a:br>
            <a:r>
              <a:rPr lang="sl-SI" sz="2800" dirty="0"/>
              <a:t>mlečni kaša iz mleka kmetije Ule</a:t>
            </a:r>
            <a:br>
              <a:rPr lang="sl-SI" sz="2800" dirty="0"/>
            </a:br>
            <a:r>
              <a:rPr lang="sl-SI" sz="2800" dirty="0"/>
              <a:t>alternativna malica: maslo, med, marmelada, kosmiči koruzni, ovseni, pšenični</a:t>
            </a:r>
            <a:br>
              <a:rPr lang="sl-SI" sz="2800" dirty="0"/>
            </a:br>
            <a:r>
              <a:rPr lang="sl-SI" sz="2800" b="1" dirty="0">
                <a:solidFill>
                  <a:schemeClr val="accent6">
                    <a:lumMod val="75000"/>
                  </a:schemeClr>
                </a:solidFill>
              </a:rPr>
              <a:t>SADJE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>Jabolko, kaki </a:t>
            </a:r>
            <a:r>
              <a:rPr lang="sl-SI" sz="2800" dirty="0" err="1"/>
              <a:t>vanilija</a:t>
            </a:r>
            <a:r>
              <a:rPr lang="sl-SI" sz="2800" dirty="0"/>
              <a:t>, kostanj, mandarine, banane</a:t>
            </a:r>
            <a:br>
              <a:rPr lang="sl-SI" sz="2800" dirty="0"/>
            </a:br>
            <a:r>
              <a:rPr lang="sl-SI" sz="2800" dirty="0"/>
              <a:t> </a:t>
            </a:r>
            <a:r>
              <a:rPr lang="sl-SI" sz="2800" b="1" dirty="0" smtClean="0">
                <a:solidFill>
                  <a:srgbClr val="FFC000"/>
                </a:solidFill>
              </a:rPr>
              <a:t>ZELENJAVA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>solata, korenje</a:t>
            </a:r>
            <a:br>
              <a:rPr lang="sl-SI" sz="2800" dirty="0"/>
            </a:br>
            <a:r>
              <a:rPr lang="sl-SI" sz="2800" b="1" dirty="0">
                <a:solidFill>
                  <a:srgbClr val="C00000"/>
                </a:solidFill>
              </a:rPr>
              <a:t>NAPITKI</a:t>
            </a: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/>
              <a:t>jabolčni sok  100%, pomarančni sok 100%, ananasov sok 100%, borovničev nektar</a:t>
            </a:r>
            <a:br>
              <a:rPr lang="sl-SI" sz="2800" dirty="0"/>
            </a:br>
            <a:r>
              <a:rPr lang="sl-SI" sz="2800" dirty="0"/>
              <a:t>voda, mleko</a:t>
            </a:r>
            <a:br>
              <a:rPr lang="sl-SI" sz="2800" dirty="0"/>
            </a:br>
            <a:r>
              <a:rPr lang="sl-SI" sz="2800" dirty="0"/>
              <a:t> </a:t>
            </a:r>
            <a:br>
              <a:rPr lang="sl-SI" sz="2800" dirty="0"/>
            </a:br>
            <a:r>
              <a:rPr lang="sl-SI" sz="2800" dirty="0"/>
              <a:t> </a:t>
            </a:r>
            <a:br>
              <a:rPr lang="sl-SI" sz="2800" dirty="0"/>
            </a:br>
            <a:r>
              <a:rPr lang="sl-SI" sz="2800" dirty="0"/>
              <a:t> </a:t>
            </a:r>
            <a:br>
              <a:rPr lang="sl-SI" sz="2800" dirty="0"/>
            </a:br>
            <a:r>
              <a:rPr lang="sl-SI" sz="2800" dirty="0"/>
              <a:t> </a:t>
            </a:r>
            <a:br>
              <a:rPr lang="sl-SI" sz="2800" dirty="0"/>
            </a:br>
            <a:r>
              <a:rPr lang="sl-SI" sz="2800" dirty="0"/>
              <a:t> </a:t>
            </a:r>
            <a:br>
              <a:rPr lang="sl-SI" sz="2800" dirty="0"/>
            </a:b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40981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9678" y="232475"/>
            <a:ext cx="10515600" cy="1325563"/>
          </a:xfrm>
        </p:spPr>
        <p:txBody>
          <a:bodyPr/>
          <a:lstStyle/>
          <a:p>
            <a:pPr algn="r"/>
            <a:r>
              <a:rPr lang="sl-SI" dirty="0" smtClean="0"/>
              <a:t>POT NAZAJ NAS JE VODILA DO </a:t>
            </a:r>
            <a:br>
              <a:rPr lang="sl-SI" dirty="0" smtClean="0"/>
            </a:br>
            <a:r>
              <a:rPr lang="sl-SI" dirty="0" smtClean="0"/>
              <a:t>PRVIN 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029559" cy="67159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558" y="1028493"/>
            <a:ext cx="3425127" cy="570854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056" y="3311473"/>
            <a:ext cx="5106692" cy="34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866614" y="5757620"/>
            <a:ext cx="13058613" cy="1325563"/>
          </a:xfrm>
        </p:spPr>
        <p:txBody>
          <a:bodyPr/>
          <a:lstStyle/>
          <a:p>
            <a:pPr algn="r"/>
            <a:r>
              <a:rPr lang="sl-SI" dirty="0" smtClean="0"/>
              <a:t>Pot nas je vodila mimo podružnične šole v Čemšeniku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57805"/>
            <a:ext cx="7676827" cy="5757620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196" y="140628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59304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877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19" y="137623"/>
            <a:ext cx="6639413" cy="37346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85584" y="1207294"/>
            <a:ext cx="4852076" cy="27292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578" y="3053523"/>
            <a:ext cx="4600621" cy="3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81400" y="425414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l-SI" sz="6000" b="1" dirty="0" smtClean="0">
                <a:solidFill>
                  <a:srgbClr val="FFFF00"/>
                </a:solidFill>
              </a:rPr>
              <a:t>KOČA NA </a:t>
            </a:r>
            <a:br>
              <a:rPr lang="sl-SI" sz="6000" b="1" dirty="0" smtClean="0">
                <a:solidFill>
                  <a:srgbClr val="FFFF00"/>
                </a:solidFill>
              </a:rPr>
            </a:br>
            <a:r>
              <a:rPr lang="sl-SI" sz="6000" b="1" dirty="0" smtClean="0">
                <a:solidFill>
                  <a:srgbClr val="FFFF00"/>
                </a:solidFill>
              </a:rPr>
              <a:t>ČEMŠENIŠKI </a:t>
            </a:r>
            <a:br>
              <a:rPr lang="sl-SI" sz="6000" b="1" dirty="0" smtClean="0">
                <a:solidFill>
                  <a:srgbClr val="FFFF00"/>
                </a:solidFill>
              </a:rPr>
            </a:br>
            <a:r>
              <a:rPr lang="sl-SI" sz="6000" b="1" dirty="0" smtClean="0">
                <a:solidFill>
                  <a:srgbClr val="FFFF00"/>
                </a:solidFill>
              </a:rPr>
              <a:t>PLANINI</a:t>
            </a:r>
            <a:endParaRPr lang="sl-SI" sz="6000" b="1" dirty="0">
              <a:solidFill>
                <a:srgbClr val="FFFF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7" y="3207436"/>
            <a:ext cx="5128466" cy="3418977"/>
          </a:xfrm>
        </p:spPr>
      </p:pic>
    </p:spTree>
    <p:extLst>
      <p:ext uri="{BB962C8B-B14F-4D97-AF65-F5344CB8AC3E}">
        <p14:creationId xmlns:p14="http://schemas.microsoft.com/office/powerpoint/2010/main" val="292425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00508" y="488565"/>
            <a:ext cx="10515600" cy="1325563"/>
          </a:xfrm>
        </p:spPr>
        <p:txBody>
          <a:bodyPr/>
          <a:lstStyle/>
          <a:p>
            <a:r>
              <a:rPr lang="sl-SI" dirty="0" smtClean="0"/>
              <a:t>RAZGLED</a:t>
            </a: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477" y="1684147"/>
            <a:ext cx="9197962" cy="517385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76" y="3767886"/>
            <a:ext cx="4346448" cy="244487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6196" y="4608732"/>
            <a:ext cx="3464644" cy="207878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857" y="188689"/>
            <a:ext cx="4134330" cy="2325561"/>
          </a:xfrm>
          <a:prstGeom prst="rect">
            <a:avLst/>
          </a:prstGeom>
        </p:spPr>
      </p:pic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532" y="188688"/>
            <a:ext cx="4899536" cy="275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5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226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367647" cy="9275737"/>
          </a:xfrm>
        </p:spPr>
      </p:pic>
    </p:spTree>
    <p:extLst>
      <p:ext uri="{BB962C8B-B14F-4D97-AF65-F5344CB8AC3E}">
        <p14:creationId xmlns:p14="http://schemas.microsoft.com/office/powerpoint/2010/main" val="30491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22906" y="1084934"/>
            <a:ext cx="6927677" cy="461845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406" y="3072476"/>
            <a:ext cx="5827914" cy="38852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763" y="-360682"/>
            <a:ext cx="5915200" cy="394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61</Words>
  <Application>Microsoft Office PowerPoint</Application>
  <PresentationFormat>Širokozaslonsko</PresentationFormat>
  <Paragraphs>16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Berlin Sans FB Demi</vt:lpstr>
      <vt:lpstr>Britannic Bold</vt:lpstr>
      <vt:lpstr>Calibri</vt:lpstr>
      <vt:lpstr>Calibri Light</vt:lpstr>
      <vt:lpstr>Officeova tema</vt:lpstr>
      <vt:lpstr>Čemšeniška planina</vt:lpstr>
      <vt:lpstr>Pot nas je vodila mimo podružnične šole v Čemšeniku</vt:lpstr>
      <vt:lpstr>PowerPointova predstavitev</vt:lpstr>
      <vt:lpstr>PowerPointova predstavitev</vt:lpstr>
      <vt:lpstr>KOČA NA  ČEMŠENIŠKI  PLANINI</vt:lpstr>
      <vt:lpstr>RAZGLED</vt:lpstr>
      <vt:lpstr>PowerPointova predstavitev</vt:lpstr>
      <vt:lpstr>PowerPointova predstavitev</vt:lpstr>
      <vt:lpstr>PowerPointova predstavitev</vt:lpstr>
      <vt:lpstr>PowerPointova predstavitev</vt:lpstr>
      <vt:lpstr>Kulinarika</vt:lpstr>
      <vt:lpstr>PowerPointova predstavitev</vt:lpstr>
      <vt:lpstr>KAJ SMO JEDLI? – jedi, ki so nam jih postregli  v koči</vt:lpstr>
      <vt:lpstr>PowerPointova predstavitev</vt:lpstr>
      <vt:lpstr>JEDILNIK SAMOPOSTREŽNE MALICE        24. 10. 2017  GLAVNA JED Jedi po recepturi  gostišča Čemšeniška planina Pasulj, obara, jabolčni zavitek, štruklji, metova potica mlečni kaša iz mleka kmetije Ule alternativna malica: maslo, med, marmelada, kosmiči koruzni, ovseni, pšenični SADJE Jabolko, kaki vanilija, kostanj, mandarine, banane  ZELENJAVA solata, korenje NAPITKI jabolčni sok  100%, pomarančni sok 100%, ananasov sok 100%, borovničev nektar voda, mleko           </vt:lpstr>
      <vt:lpstr>POT NAZAJ NAS JE VODILA DO  PRVIN </vt:lpstr>
    </vt:vector>
  </TitlesOfParts>
  <Company>Arnes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Čemšeniška planina</dc:title>
  <dc:creator>rac</dc:creator>
  <cp:lastModifiedBy>rac</cp:lastModifiedBy>
  <cp:revision>16</cp:revision>
  <dcterms:created xsi:type="dcterms:W3CDTF">2017-10-12T06:18:31Z</dcterms:created>
  <dcterms:modified xsi:type="dcterms:W3CDTF">2017-10-24T09:27:59Z</dcterms:modified>
</cp:coreProperties>
</file>