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D118-3A77-4915-B184-486CEF139AE9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67E7-D916-42E5-88E0-406A3A744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sl-SI" sz="7200" b="1" dirty="0" smtClean="0"/>
              <a:t>SEZONSKO SADJE</a:t>
            </a:r>
            <a:endParaRPr lang="sl-SI" sz="72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 descr="Rezultat iskanja slik za JAGODI&amp;Ccaron;EV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78" y="1700808"/>
            <a:ext cx="8831122" cy="4320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ovezana slika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1403648" y="0"/>
            <a:ext cx="7394004" cy="719683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SEZONSKO SADJE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sl-SI" b="1" dirty="0"/>
              <a:t>SEZONSKO SADJE JE BOLJŠE IN BOLJ OKUSNO.</a:t>
            </a:r>
          </a:p>
          <a:p>
            <a:r>
              <a:rPr lang="sl-SI" b="1" dirty="0"/>
              <a:t>S SEZONSKIM SADJEM NENEHNO UŽIVAMO V NOVIH OKUSIH.</a:t>
            </a:r>
          </a:p>
          <a:p>
            <a:r>
              <a:rPr lang="sl-SI" b="1" dirty="0"/>
              <a:t>SEZONSKO SADJE JE CENEJŠE.</a:t>
            </a:r>
          </a:p>
          <a:p>
            <a:r>
              <a:rPr lang="sl-SI" b="1" dirty="0"/>
              <a:t>PRIDELAVA IN PREVOZ SEZONSKEGA SADJA MANJ OBREMENJUJETA OKOLJE. </a:t>
            </a:r>
          </a:p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JAG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752850" cy="2676525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116632" y="836712"/>
            <a:ext cx="8229600" cy="1143000"/>
          </a:xfrm>
        </p:spPr>
        <p:txBody>
          <a:bodyPr>
            <a:normAutofit/>
          </a:bodyPr>
          <a:lstStyle/>
          <a:p>
            <a:r>
              <a:rPr lang="sl-SI" sz="6000" b="1" dirty="0" smtClean="0"/>
              <a:t>JAGODA</a:t>
            </a:r>
            <a:endParaRPr lang="sl-SI" sz="6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sl-SI" dirty="0" smtClean="0"/>
              <a:t>SO OKUSEN IN ZDRAVILEN SADEŽ. </a:t>
            </a:r>
            <a:r>
              <a:rPr lang="sl-SI" dirty="0"/>
              <a:t>REDNO UŽIVANJE JAGOD </a:t>
            </a:r>
            <a:r>
              <a:rPr lang="sl-SI" dirty="0" smtClean="0"/>
              <a:t>VRAČA </a:t>
            </a:r>
            <a:r>
              <a:rPr lang="sl-SI" dirty="0"/>
              <a:t>KOŽI SIJAJ, DELUJE ČISTILNO IN KREPI CELOTEN ORGANIZEM. </a:t>
            </a:r>
          </a:p>
          <a:p>
            <a:r>
              <a:rPr lang="sl-SI" dirty="0"/>
              <a:t>SO BOGAT VIR VITAMINOV IN MINERALOV. VSEBUJEJO VELIKO ŽELEZA, NATRIJA, KALCIJA IN </a:t>
            </a:r>
            <a:r>
              <a:rPr lang="sl-SI" dirty="0" smtClean="0"/>
              <a:t>KALIJA. </a:t>
            </a:r>
          </a:p>
          <a:p>
            <a:r>
              <a:rPr lang="sl-SI" dirty="0" smtClean="0"/>
              <a:t>IMAJO </a:t>
            </a:r>
            <a:r>
              <a:rPr lang="sl-SI" dirty="0"/>
              <a:t>MALO KALORIJ. </a:t>
            </a:r>
          </a:p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www.farmedica.si/images/cmsimage/800_istock_000014639423x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-243408"/>
            <a:ext cx="4089400" cy="26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124744" y="476672"/>
            <a:ext cx="8229600" cy="1143000"/>
          </a:xfrm>
        </p:spPr>
        <p:txBody>
          <a:bodyPr>
            <a:normAutofit/>
          </a:bodyPr>
          <a:lstStyle/>
          <a:p>
            <a:r>
              <a:rPr lang="sl-SI" sz="6000" b="1" dirty="0" smtClean="0"/>
              <a:t>MALINA</a:t>
            </a:r>
            <a:endParaRPr lang="sl-SI" sz="6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UPORABLJAJO SE PRI PEKI SLADIC, ZA IZDELAVO SOKOV, JOGURTOV IN KOT SAMOSTOJNA JED. </a:t>
            </a:r>
          </a:p>
          <a:p>
            <a:r>
              <a:rPr lang="sl-SI" dirty="0" smtClean="0"/>
              <a:t>IMAJO </a:t>
            </a:r>
            <a:r>
              <a:rPr lang="sl-SI" dirty="0"/>
              <a:t>VELIKO ZDRAVILNIH UČINKOV. </a:t>
            </a:r>
          </a:p>
          <a:p>
            <a:r>
              <a:rPr lang="sl-SI" dirty="0" smtClean="0"/>
              <a:t>SADEŽI VSEBUJEJO VELIKO VITAMINA C IN A, KI IZBOLJŠUJE VID. </a:t>
            </a:r>
          </a:p>
          <a:p>
            <a:r>
              <a:rPr lang="sl-SI" dirty="0" smtClean="0"/>
              <a:t>LISTJE </a:t>
            </a:r>
            <a:r>
              <a:rPr lang="sl-SI" dirty="0"/>
              <a:t>MALINE JE UPORABNO ZA PRIPRAVO OKUSNEGA ČAJA.</a:t>
            </a:r>
          </a:p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zultat iskanja slik za BOROV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39932">
            <a:off x="5393346" y="1874"/>
            <a:ext cx="2736304" cy="273630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404664" y="620688"/>
            <a:ext cx="8229600" cy="1143000"/>
          </a:xfrm>
        </p:spPr>
        <p:txBody>
          <a:bodyPr>
            <a:normAutofit/>
          </a:bodyPr>
          <a:lstStyle/>
          <a:p>
            <a:r>
              <a:rPr lang="sl-SI" sz="6000" b="1" dirty="0" smtClean="0"/>
              <a:t>BOROVNICA</a:t>
            </a:r>
            <a:endParaRPr lang="sl-SI" sz="6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/>
          <a:lstStyle/>
          <a:p>
            <a:r>
              <a:rPr lang="sl-SI" dirty="0"/>
              <a:t>ČEPRAV </a:t>
            </a:r>
            <a:r>
              <a:rPr lang="sl-SI" dirty="0" smtClean="0"/>
              <a:t>SO </a:t>
            </a:r>
            <a:r>
              <a:rPr lang="sl-SI" dirty="0"/>
              <a:t>MAJHEN SADEŽ, SE V NJIH SKRIVA VELIKA MOČ.  </a:t>
            </a:r>
            <a:endParaRPr lang="sl-SI" dirty="0" smtClean="0"/>
          </a:p>
          <a:p>
            <a:r>
              <a:rPr lang="sl-SI" dirty="0" smtClean="0"/>
              <a:t>ZARADI </a:t>
            </a:r>
            <a:r>
              <a:rPr lang="sl-SI" dirty="0"/>
              <a:t>VELIKE VSEBNOSTI VITAMINOV A, B IN C, KALCIJA IN ŽELEZA, JIH  IMENUJEMO TUDI »SUPER SADEŽ«. </a:t>
            </a:r>
          </a:p>
          <a:p>
            <a:r>
              <a:rPr lang="sl-SI" dirty="0"/>
              <a:t>UPORABLJAMO JIH LAHKO SVEŽE ALI POSUŠENE. </a:t>
            </a:r>
          </a:p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MARE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419872" cy="259611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20688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6000" b="1" dirty="0" smtClean="0"/>
              <a:t>MARELICA</a:t>
            </a:r>
            <a:endParaRPr lang="sl-SI" sz="6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SO NIZKOKALORIČNE.</a:t>
            </a:r>
          </a:p>
          <a:p>
            <a:r>
              <a:rPr lang="sl-SI" dirty="0" smtClean="0"/>
              <a:t>SO BOGATE Z VITAMINI A, B2, B3 IN C. VSEBUJEJO TUDI VELIKO ŽELEZA, MAGNEZIJA IN KALCIJA.</a:t>
            </a:r>
          </a:p>
          <a:p>
            <a:r>
              <a:rPr lang="sl-SI" dirty="0" smtClean="0"/>
              <a:t>PLODOVE LAHKO UPORABIMO ZA PECIVO,  MARMELADE, KOMPOTE, SOK ALI KOT SUHO SADJE. NARAVNO OLJE MARELIC SE UPORABLJA ZA ZDRAVLJENJE KOŽNIH BOLEZNI.</a:t>
            </a:r>
          </a:p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476672" y="332656"/>
            <a:ext cx="8229600" cy="1143000"/>
          </a:xfrm>
        </p:spPr>
        <p:txBody>
          <a:bodyPr>
            <a:normAutofit/>
          </a:bodyPr>
          <a:lstStyle/>
          <a:p>
            <a:r>
              <a:rPr lang="sl-SI" sz="6000" b="1" dirty="0" smtClean="0"/>
              <a:t>NEKTARINA</a:t>
            </a:r>
            <a:endParaRPr lang="sl-SI" sz="6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VSEBUJEJO VITAMINE A, B, C, E </a:t>
            </a:r>
          </a:p>
          <a:p>
            <a:pPr>
              <a:buNone/>
            </a:pPr>
            <a:r>
              <a:rPr lang="sl-SI" dirty="0" smtClean="0"/>
              <a:t>    IN FOLNO KISLINO.</a:t>
            </a:r>
          </a:p>
          <a:p>
            <a:r>
              <a:rPr lang="sl-SI" dirty="0" smtClean="0"/>
              <a:t>SO DOBER VIR KALCIJA, KALIJA, FOSFORJA IN MAGNEZIJA.  IMAJO VISOKO VSEBNOST ANTIOKSIDANTOV IN PREHRANSKIH VLAKNIN.</a:t>
            </a:r>
          </a:p>
          <a:p>
            <a:r>
              <a:rPr lang="sl-SI" dirty="0" smtClean="0"/>
              <a:t>POMAGAJO PRI KREPITVI IMUNSKEGA SISTEMA, OHRANJANJU ZDRAVJA CELIC, SKRBI ZA LEPO IN ZDRAVO KOŽO IN URAVNAVANJU PREBAVE.</a:t>
            </a:r>
          </a:p>
          <a:p>
            <a:endParaRPr lang="sl-SI" dirty="0"/>
          </a:p>
        </p:txBody>
      </p:sp>
      <p:pic>
        <p:nvPicPr>
          <p:cNvPr id="1028" name="Picture 4" descr="Rezultat iskanja slik za nektar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838575" cy="2695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124744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6000" b="1" dirty="0" smtClean="0"/>
              <a:t>BRESKEV</a:t>
            </a:r>
            <a:endParaRPr lang="sl-SI" sz="6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VSEBUJEJO VITAMINE A, B, C </a:t>
            </a:r>
          </a:p>
          <a:p>
            <a:pPr>
              <a:buNone/>
            </a:pPr>
            <a:r>
              <a:rPr lang="sl-SI" dirty="0" smtClean="0"/>
              <a:t>    KALCIJ, MAGNEZIJ, KALIJ, FOSFOR IN FOLNO KISLINO. </a:t>
            </a:r>
          </a:p>
          <a:p>
            <a:r>
              <a:rPr lang="sl-SI" dirty="0" smtClean="0"/>
              <a:t>PREPREČUJEJO ZASTAJANJE VODE, ČISTIJO LEDVICE IN SEČNI MEHUR.</a:t>
            </a:r>
          </a:p>
          <a:p>
            <a:r>
              <a:rPr lang="sl-SI" dirty="0" smtClean="0"/>
              <a:t>IZ NJIH PRIDELUJEMO SOKOVE, KOMPOTE, ŽELEJE, MARMELADE, SLADICE. UPORABLJAJO SE TUDI V KOZMETIKI. </a:t>
            </a:r>
            <a:endParaRPr lang="sl-SI" dirty="0"/>
          </a:p>
        </p:txBody>
      </p:sp>
      <p:pic>
        <p:nvPicPr>
          <p:cNvPr id="20482" name="Picture 2" descr="Rezultat iskanja slik za BRESK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376" y="0"/>
            <a:ext cx="3324624" cy="223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315</Words>
  <Application>Microsoft Office PowerPoint</Application>
  <PresentationFormat>Diaprojekcija na zaslonu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SEZONSKO SADJE</vt:lpstr>
      <vt:lpstr>SEZONSKO SADJE</vt:lpstr>
      <vt:lpstr>JAGODA</vt:lpstr>
      <vt:lpstr>MALINA</vt:lpstr>
      <vt:lpstr>BOROVNICA</vt:lpstr>
      <vt:lpstr>MARELICA</vt:lpstr>
      <vt:lpstr>NEKTARINA</vt:lpstr>
      <vt:lpstr>BRESKEV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SEZONSKO SADJE</dc:title>
  <dc:creator>Marko Guček</dc:creator>
  <cp:lastModifiedBy>HP 4530 Izposoja</cp:lastModifiedBy>
  <cp:revision>11</cp:revision>
  <dcterms:created xsi:type="dcterms:W3CDTF">2017-05-11T15:18:32Z</dcterms:created>
  <dcterms:modified xsi:type="dcterms:W3CDTF">2017-05-25T08:54:15Z</dcterms:modified>
</cp:coreProperties>
</file>