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4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60"/>
  </p:normalViewPr>
  <p:slideViewPr>
    <p:cSldViewPr>
      <p:cViewPr varScale="1">
        <p:scale>
          <a:sx n="84" d="100"/>
          <a:sy n="84" d="100"/>
        </p:scale>
        <p:origin x="142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nakokraki trikotni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 trikotni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nakokraki trikotni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Raven konek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en konek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9D33240-392A-4F32-9832-945A036566A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AFAE4B0-5BE1-4CFF-AB02-6FA1578E6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17846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1714290" y="836712"/>
            <a:ext cx="538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EKSOTIČNO SADJE</a:t>
            </a:r>
            <a:endParaRPr lang="en-US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Slika 5" descr="5ad250960f3795cf5b6031a470a546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015780" cy="4392488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899592" y="4005064"/>
            <a:ext cx="7632848" cy="3253016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FF00"/>
                </a:solidFill>
              </a:rPr>
              <a:t>Raste predvsem v Kolumbiji, Zimbabveju in Ekvadorju.</a:t>
            </a:r>
          </a:p>
          <a:p>
            <a:endParaRPr lang="sl-SI" sz="2800" dirty="0" smtClean="0">
              <a:solidFill>
                <a:srgbClr val="FFFF00"/>
              </a:solidFill>
            </a:endParaRPr>
          </a:p>
          <a:p>
            <a:r>
              <a:rPr lang="sl-SI" sz="2800" dirty="0" smtClean="0">
                <a:solidFill>
                  <a:srgbClr val="FFFF00"/>
                </a:solidFill>
              </a:rPr>
              <a:t>Poleg vitaminov A,B in C, ter mineralov, vsebuje tudi ogljikove hidrate, maščobe in beljakovine.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Slika 4" descr="fizalis_720x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858000" cy="3524250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avokado-gvakamole_fb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248472" cy="223044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51520" y="4005064"/>
            <a:ext cx="7344816" cy="3168352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FF00"/>
                </a:solidFill>
              </a:rPr>
              <a:t>Sadež izhaja iz Mehike in Srednje Amerike.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sl-SI" sz="2800" dirty="0" smtClean="0">
              <a:solidFill>
                <a:srgbClr val="FFFF00"/>
              </a:solidFill>
            </a:endParaRPr>
          </a:p>
          <a:p>
            <a:endParaRPr lang="sl-SI" sz="2800" dirty="0" smtClean="0">
              <a:solidFill>
                <a:srgbClr val="FFFF00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Avokado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velja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za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enega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najbolj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zdravih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sadežev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sl-SI" sz="2800" dirty="0" err="1" smtClean="0">
                <a:solidFill>
                  <a:srgbClr val="FFFF00"/>
                </a:solidFill>
              </a:rPr>
              <a:t>Z</a:t>
            </a:r>
            <a:r>
              <a:rPr lang="en-US" sz="2800" dirty="0" err="1" smtClean="0">
                <a:solidFill>
                  <a:srgbClr val="FFFF00"/>
                </a:solidFill>
              </a:rPr>
              <a:t>emlji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saj</a:t>
            </a:r>
            <a:r>
              <a:rPr lang="en-US" sz="2800" dirty="0" smtClean="0">
                <a:solidFill>
                  <a:srgbClr val="FFFF00"/>
                </a:solidFill>
              </a:rPr>
              <a:t>  med </a:t>
            </a:r>
            <a:r>
              <a:rPr lang="en-US" sz="2800" dirty="0" err="1" smtClean="0">
                <a:solidFill>
                  <a:srgbClr val="FFFF00"/>
                </a:solidFill>
              </a:rPr>
              <a:t>drugim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sl-SI" sz="2800" dirty="0" smtClean="0">
                <a:solidFill>
                  <a:srgbClr val="FFFF00"/>
                </a:solidFill>
              </a:rPr>
              <a:t>vsebuje </a:t>
            </a:r>
            <a:r>
              <a:rPr lang="en-US" sz="2800" dirty="0" err="1" smtClean="0">
                <a:solidFill>
                  <a:srgbClr val="FFFF00"/>
                </a:solidFill>
              </a:rPr>
              <a:t>vitamine</a:t>
            </a:r>
            <a:r>
              <a:rPr lang="en-US" sz="2800" dirty="0" smtClean="0">
                <a:solidFill>
                  <a:srgbClr val="FFFF00"/>
                </a:solidFill>
              </a:rPr>
              <a:t> A, B, C, E in K </a:t>
            </a:r>
            <a:r>
              <a:rPr lang="en-US" sz="2800" dirty="0" err="1" smtClean="0">
                <a:solidFill>
                  <a:srgbClr val="FFFF00"/>
                </a:solidFill>
              </a:rPr>
              <a:t>ter</a:t>
            </a:r>
            <a:r>
              <a:rPr lang="en-US" sz="2800" dirty="0" smtClean="0">
                <a:solidFill>
                  <a:srgbClr val="FFFF00"/>
                </a:solidFill>
              </a:rPr>
              <a:t> baker, </a:t>
            </a:r>
            <a:r>
              <a:rPr lang="en-US" sz="2800" dirty="0" err="1" smtClean="0">
                <a:solidFill>
                  <a:srgbClr val="FFFF00"/>
                </a:solidFill>
              </a:rPr>
              <a:t>železo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fosfor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magnezij</a:t>
            </a:r>
            <a:r>
              <a:rPr lang="en-US" sz="2800" dirty="0" smtClean="0">
                <a:solidFill>
                  <a:srgbClr val="FFFF00"/>
                </a:solidFill>
              </a:rPr>
              <a:t> in </a:t>
            </a:r>
            <a:r>
              <a:rPr lang="en-US" sz="2800" dirty="0" err="1" smtClean="0">
                <a:solidFill>
                  <a:srgbClr val="FFFF00"/>
                </a:solidFill>
              </a:rPr>
              <a:t>kalij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Slika 4" descr="avokado_720x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324700" cy="2736304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3888432" cy="4691608"/>
          </a:xfrm>
        </p:spPr>
        <p:txBody>
          <a:bodyPr>
            <a:normAutofit fontScale="92500" lnSpcReduction="20000"/>
          </a:bodyPr>
          <a:lstStyle/>
          <a:p>
            <a:r>
              <a:rPr lang="sl-SI" sz="3000" dirty="0" smtClean="0">
                <a:solidFill>
                  <a:srgbClr val="FFFF00"/>
                </a:solidFill>
              </a:rPr>
              <a:t>TAMARIL 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RAMBUTAN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PITAJA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MANGO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KARAMBOLA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PAMELO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AVOKADO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PAPAJA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MARAKUJA ali PASIJONKA</a:t>
            </a:r>
          </a:p>
          <a:p>
            <a:r>
              <a:rPr lang="sl-SI" sz="3000" dirty="0" smtClean="0">
                <a:solidFill>
                  <a:srgbClr val="FFFF00"/>
                </a:solidFill>
              </a:rPr>
              <a:t>MANGOSTAN…</a:t>
            </a:r>
          </a:p>
          <a:p>
            <a:endParaRPr lang="en-US" dirty="0"/>
          </a:p>
        </p:txBody>
      </p:sp>
      <p:sp>
        <p:nvSpPr>
          <p:cNvPr id="6" name="Pravokotnik 5"/>
          <p:cNvSpPr/>
          <p:nvPr/>
        </p:nvSpPr>
        <p:spPr>
          <a:xfrm>
            <a:off x="3923928" y="45496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dirty="0" smtClean="0"/>
          </a:p>
        </p:txBody>
      </p:sp>
      <p:pic>
        <p:nvPicPr>
          <p:cNvPr id="8" name="Ograda vsebine 7" descr="stock-photo-exotic-fruit-collection-796752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261749" cy="5353305"/>
          </a:xfrm>
        </p:spPr>
      </p:pic>
      <p:sp>
        <p:nvSpPr>
          <p:cNvPr id="9" name="Pravokotnik 8"/>
          <p:cNvSpPr/>
          <p:nvPr/>
        </p:nvSpPr>
        <p:spPr>
          <a:xfrm>
            <a:off x="1835696" y="260648"/>
            <a:ext cx="558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EKSOTIČNI SADEŽI: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/>
            </a:r>
            <a:br>
              <a:rPr lang="sl-SI" smtClean="0"/>
            </a:br>
            <a:endParaRPr lang="sl-SI" dirty="0"/>
          </a:p>
        </p:txBody>
      </p:sp>
      <p:pic>
        <p:nvPicPr>
          <p:cNvPr id="6" name="Ograda vsebine 5" descr="pitaja_720x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6632"/>
            <a:ext cx="6347048" cy="2664296"/>
          </a:xfrm>
        </p:spPr>
      </p:pic>
      <p:sp>
        <p:nvSpPr>
          <p:cNvPr id="14" name="Označba mesta besedila 13"/>
          <p:cNvSpPr>
            <a:spLocks noGrp="1"/>
          </p:cNvSpPr>
          <p:nvPr>
            <p:ph type="body" sz="half" idx="4294967295"/>
          </p:nvPr>
        </p:nvSpPr>
        <p:spPr>
          <a:xfrm>
            <a:off x="179512" y="2780928"/>
            <a:ext cx="4968552" cy="4000182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solidFill>
                  <a:srgbClr val="FFFF00"/>
                </a:solidFill>
              </a:rPr>
              <a:t>Pitaja</a:t>
            </a:r>
            <a:r>
              <a:rPr lang="sl-SI" sz="2800" dirty="0" smtClean="0">
                <a:solidFill>
                  <a:srgbClr val="FFFF00"/>
                </a:solidFill>
              </a:rPr>
              <a:t> raste v Gvatemali in Kolumbiji.</a:t>
            </a:r>
          </a:p>
          <a:p>
            <a:r>
              <a:rPr lang="sl-SI" sz="2800" dirty="0" smtClean="0">
                <a:solidFill>
                  <a:srgbClr val="FFFF00"/>
                </a:solidFill>
              </a:rPr>
              <a:t>Pravijo mu „</a:t>
            </a:r>
            <a:r>
              <a:rPr lang="sl-SI" sz="2800" dirty="0" err="1" smtClean="0">
                <a:solidFill>
                  <a:srgbClr val="FFFF00"/>
                </a:solidFill>
              </a:rPr>
              <a:t>zmajevski</a:t>
            </a:r>
            <a:r>
              <a:rPr lang="sl-SI" sz="2800" dirty="0" smtClean="0">
                <a:solidFill>
                  <a:srgbClr val="FFFF00"/>
                </a:solidFill>
              </a:rPr>
              <a:t> sadež“.</a:t>
            </a:r>
          </a:p>
          <a:p>
            <a:r>
              <a:rPr lang="sl-SI" sz="2800" dirty="0" smtClean="0">
                <a:solidFill>
                  <a:srgbClr val="FFFF00"/>
                </a:solidFill>
              </a:rPr>
              <a:t>Vsebuje vitamine B, C in kalcij.</a:t>
            </a:r>
          </a:p>
          <a:p>
            <a:r>
              <a:rPr lang="sl-SI" sz="2800" dirty="0" smtClean="0">
                <a:solidFill>
                  <a:srgbClr val="FFFF00"/>
                </a:solidFill>
              </a:rPr>
              <a:t>Pomaga pri uravnavanju krvnega sladkorja.</a:t>
            </a:r>
            <a:endParaRPr lang="sl-SI" sz="2800" dirty="0">
              <a:solidFill>
                <a:srgbClr val="FFFF00"/>
              </a:solidFill>
            </a:endParaRPr>
          </a:p>
        </p:txBody>
      </p:sp>
      <p:pic>
        <p:nvPicPr>
          <p:cNvPr id="9" name="Ograda vsebine 8" descr="Dragon-Frui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852936"/>
            <a:ext cx="3816424" cy="3528392"/>
          </a:xfrm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24336" cy="11178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Slika 6" descr="8aba77df12eb52299b3f0a687fbf9c1c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563888" cy="3024336"/>
          </a:xfrm>
          <a:prstGeom prst="rect">
            <a:avLst/>
          </a:prstGeom>
        </p:spPr>
      </p:pic>
      <p:sp>
        <p:nvSpPr>
          <p:cNvPr id="8" name="Ograda vsebine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C:\Users\Sonja\Desktop\slike sadje\papaja_720x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975515" cy="2865489"/>
          </a:xfrm>
          <a:prstGeom prst="rect">
            <a:avLst/>
          </a:prstGeom>
          <a:noFill/>
        </p:spPr>
      </p:pic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67544" y="3429000"/>
            <a:ext cx="8424936" cy="3240360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FF00"/>
                </a:solidFill>
              </a:rPr>
              <a:t>Papaji pravijo tudi “sadež življenja”.</a:t>
            </a:r>
          </a:p>
          <a:p>
            <a:r>
              <a:rPr lang="sl-SI" sz="2800" dirty="0" smtClean="0">
                <a:solidFill>
                  <a:srgbClr val="FFFF00"/>
                </a:solidFill>
              </a:rPr>
              <a:t>Vsebuje vitamine A ,B in C.</a:t>
            </a:r>
          </a:p>
          <a:p>
            <a:r>
              <a:rPr lang="sl-SI" sz="2800" dirty="0" smtClean="0">
                <a:solidFill>
                  <a:srgbClr val="FFFF00"/>
                </a:solidFill>
              </a:rPr>
              <a:t>Sadež raste v Braziliji, Afriki, Srednji Ameriki in Aziji.</a:t>
            </a:r>
          </a:p>
          <a:p>
            <a:r>
              <a:rPr lang="sl-SI" sz="2800" dirty="0" smtClean="0">
                <a:solidFill>
                  <a:srgbClr val="FFFF00"/>
                </a:solidFill>
              </a:rPr>
              <a:t>Razgrajuje maščobe v telesu, deluje protivnetno, pri prebavnih problemih, boleznih jeter, kožnih boleznih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" name="Ograda vsebine 9" descr="mango-c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861048"/>
            <a:ext cx="4248472" cy="2448893"/>
          </a:xfrm>
        </p:spPr>
      </p:pic>
      <p:pic>
        <p:nvPicPr>
          <p:cNvPr id="7" name="Ograda vsebine 6" descr="mango_720x37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7607"/>
            <a:ext cx="5386191" cy="2767337"/>
          </a:xfrm>
        </p:spPr>
      </p:pic>
      <p:sp>
        <p:nvSpPr>
          <p:cNvPr id="13" name="Označba mesta besedila 12"/>
          <p:cNvSpPr>
            <a:spLocks noGrp="1"/>
          </p:cNvSpPr>
          <p:nvPr>
            <p:ph type="body" sz="half" idx="4294967295"/>
          </p:nvPr>
        </p:nvSpPr>
        <p:spPr>
          <a:xfrm>
            <a:off x="457200" y="3140968"/>
            <a:ext cx="4114800" cy="3241947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FF00"/>
                </a:solidFill>
              </a:rPr>
              <a:t>Izvira iz Azije.</a:t>
            </a:r>
          </a:p>
          <a:p>
            <a:r>
              <a:rPr lang="sl-SI" sz="2800" dirty="0" smtClean="0">
                <a:solidFill>
                  <a:srgbClr val="FFFF00"/>
                </a:solidFill>
              </a:rPr>
              <a:t>Ima veliko vitamina A.</a:t>
            </a:r>
          </a:p>
          <a:p>
            <a:r>
              <a:rPr lang="sl-SI" sz="2800" dirty="0" smtClean="0">
                <a:solidFill>
                  <a:srgbClr val="FFFF00"/>
                </a:solidFill>
              </a:rPr>
              <a:t>Pozitivno vpliva na </a:t>
            </a:r>
            <a:r>
              <a:rPr lang="sl-SI" sz="2800" dirty="0">
                <a:solidFill>
                  <a:srgbClr val="FFFF00"/>
                </a:solidFill>
              </a:rPr>
              <a:t>prebavo, bolezni srca in ožilja, </a:t>
            </a:r>
            <a:r>
              <a:rPr lang="sl-SI" sz="2800" dirty="0" smtClean="0">
                <a:solidFill>
                  <a:srgbClr val="FFFF00"/>
                </a:solidFill>
              </a:rPr>
              <a:t>raka in </a:t>
            </a:r>
            <a:r>
              <a:rPr lang="sl-SI" sz="2800" dirty="0">
                <a:solidFill>
                  <a:srgbClr val="FFFF00"/>
                </a:solidFill>
              </a:rPr>
              <a:t>diabetes</a:t>
            </a:r>
            <a:r>
              <a:rPr lang="sl-SI" sz="2800" dirty="0"/>
              <a:t>.</a:t>
            </a:r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4008" y="4581128"/>
            <a:ext cx="4038600" cy="1811288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FF00"/>
                </a:solidFill>
              </a:rPr>
              <a:t>Karambola je</a:t>
            </a:r>
            <a:r>
              <a:rPr lang="en-US" sz="2800" dirty="0" smtClean="0">
                <a:solidFill>
                  <a:srgbClr val="FFFF00"/>
                </a:solidFill>
              </a:rPr>
              <a:t> z </a:t>
            </a:r>
            <a:r>
              <a:rPr lang="en-US" sz="2800" dirty="0" err="1" smtClean="0">
                <a:solidFill>
                  <a:srgbClr val="FFFF00"/>
                </a:solidFill>
              </a:rPr>
              <a:t>vitaminom</a:t>
            </a:r>
            <a:r>
              <a:rPr lang="en-US" sz="2800" dirty="0" smtClean="0">
                <a:solidFill>
                  <a:srgbClr val="FFFF00"/>
                </a:solidFill>
              </a:rPr>
              <a:t> A in C , </a:t>
            </a:r>
            <a:r>
              <a:rPr lang="en-US" sz="2800" dirty="0" err="1" smtClean="0">
                <a:solidFill>
                  <a:srgbClr val="FFFF00"/>
                </a:solidFill>
              </a:rPr>
              <a:t>ter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kalcijem</a:t>
            </a:r>
            <a:r>
              <a:rPr lang="en-US" sz="2800" dirty="0" smtClean="0">
                <a:solidFill>
                  <a:srgbClr val="FFFF00"/>
                </a:solidFill>
              </a:rPr>
              <a:t> in </a:t>
            </a:r>
            <a:r>
              <a:rPr lang="en-US" sz="2800" dirty="0" err="1" smtClean="0">
                <a:solidFill>
                  <a:srgbClr val="FFFF00"/>
                </a:solidFill>
              </a:rPr>
              <a:t>železom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bogat</a:t>
            </a:r>
            <a:r>
              <a:rPr lang="en-US" sz="2800" dirty="0" smtClean="0">
                <a:solidFill>
                  <a:srgbClr val="FFFF00"/>
                </a:solidFill>
              </a:rPr>
              <a:t> plod.</a:t>
            </a:r>
            <a:endParaRPr lang="en-US" sz="2800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>
          <a:xfrm>
            <a:off x="457200" y="4077072"/>
            <a:ext cx="4038600" cy="2171328"/>
          </a:xfrm>
        </p:spPr>
        <p:txBody>
          <a:bodyPr>
            <a:normAutofit/>
          </a:bodyPr>
          <a:lstStyle/>
          <a:p>
            <a:endParaRPr lang="sl-SI" sz="2800" dirty="0" smtClean="0">
              <a:solidFill>
                <a:srgbClr val="FFFF00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Izvira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iz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Indonezije</a:t>
            </a:r>
            <a:r>
              <a:rPr lang="sl-SI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gojijo</a:t>
            </a:r>
            <a:r>
              <a:rPr lang="en-US" sz="2800" dirty="0" smtClean="0">
                <a:solidFill>
                  <a:srgbClr val="FFFF00"/>
                </a:solidFill>
              </a:rPr>
              <a:t> pa </a:t>
            </a:r>
            <a:r>
              <a:rPr lang="en-US" sz="2800" dirty="0" err="1" smtClean="0">
                <a:solidFill>
                  <a:srgbClr val="FFFF00"/>
                </a:solidFill>
              </a:rPr>
              <a:t>jo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tudi</a:t>
            </a:r>
            <a:r>
              <a:rPr lang="sl-SI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v JV </a:t>
            </a:r>
            <a:r>
              <a:rPr lang="en-US" sz="2800" dirty="0" err="1" smtClean="0">
                <a:solidFill>
                  <a:srgbClr val="FFFF00"/>
                </a:solidFill>
              </a:rPr>
              <a:t>Aziji</a:t>
            </a:r>
            <a:r>
              <a:rPr lang="en-US" sz="2800" dirty="0" smtClean="0">
                <a:solidFill>
                  <a:srgbClr val="FFFF00"/>
                </a:solidFill>
              </a:rPr>
              <a:t> in </a:t>
            </a:r>
            <a:r>
              <a:rPr lang="en-US" sz="2800" dirty="0" err="1" smtClean="0">
                <a:solidFill>
                  <a:srgbClr val="FFFF00"/>
                </a:solidFill>
              </a:rPr>
              <a:t>Indiji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endParaRPr lang="en-US" sz="2800" dirty="0"/>
          </a:p>
        </p:txBody>
      </p:sp>
      <p:pic>
        <p:nvPicPr>
          <p:cNvPr id="7" name="Ograda vsebine 6" descr="karambola_720x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548680"/>
            <a:ext cx="5276850" cy="3024336"/>
          </a:xfrm>
        </p:spPr>
      </p:pic>
      <p:pic>
        <p:nvPicPr>
          <p:cNvPr id="8" name="Ograda vsebine 6" descr="karambola_720x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5276850" cy="3024336"/>
          </a:xfrm>
        </p:spPr>
      </p:pic>
      <p:pic>
        <p:nvPicPr>
          <p:cNvPr id="9" name="Ograda vsebine 6" descr="karambola_720x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4608512" cy="3312368"/>
          </a:xfrm>
        </p:spPr>
      </p:pic>
      <p:pic>
        <p:nvPicPr>
          <p:cNvPr id="11" name="Slika 10" descr="karambola_720x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6264696" cy="3384376"/>
          </a:xfrm>
          <a:prstGeom prst="rect">
            <a:avLst/>
          </a:prstGeom>
        </p:spPr>
      </p:pic>
      <p:pic>
        <p:nvPicPr>
          <p:cNvPr id="10" name="Ograda vsebine 9" descr="slika_2_karambola_zvez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648075" cy="2736850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547664" y="692696"/>
            <a:ext cx="2438400" cy="397040"/>
          </a:xfrm>
        </p:spPr>
        <p:txBody>
          <a:bodyPr>
            <a:noAutofit/>
          </a:bodyPr>
          <a:lstStyle/>
          <a:p>
            <a:r>
              <a:rPr lang="sl-SI" sz="3200" dirty="0" err="1" smtClean="0"/>
              <a:t>Rambutan</a:t>
            </a:r>
            <a:endParaRPr lang="en-US" sz="3200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>
          <a:xfrm>
            <a:off x="755576" y="4509120"/>
            <a:ext cx="8027746" cy="21602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V </a:t>
            </a:r>
            <a:r>
              <a:rPr lang="en-US" sz="2800" dirty="0" err="1" smtClean="0">
                <a:solidFill>
                  <a:srgbClr val="FFFF00"/>
                </a:solidFill>
              </a:rPr>
              <a:t>Maleziji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skoraj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da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vrta</a:t>
            </a:r>
            <a:r>
              <a:rPr lang="en-US" sz="2800" dirty="0" smtClean="0">
                <a:solidFill>
                  <a:srgbClr val="FFFF00"/>
                </a:solidFill>
              </a:rPr>
              <a:t>, v </a:t>
            </a:r>
            <a:r>
              <a:rPr lang="en-US" sz="2800" dirty="0" err="1" smtClean="0">
                <a:solidFill>
                  <a:srgbClr val="FFFF00"/>
                </a:solidFill>
              </a:rPr>
              <a:t>katerem</a:t>
            </a:r>
            <a:r>
              <a:rPr lang="en-US" sz="2800" dirty="0" smtClean="0">
                <a:solidFill>
                  <a:srgbClr val="FFFF00"/>
                </a:solidFill>
              </a:rPr>
              <a:t> ne bi </a:t>
            </a:r>
            <a:r>
              <a:rPr lang="en-US" sz="2800" dirty="0" err="1" smtClean="0">
                <a:solidFill>
                  <a:srgbClr val="FFFF00"/>
                </a:solidFill>
              </a:rPr>
              <a:t>raslo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rambutanovo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drevo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endParaRPr lang="sl-SI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Po </a:t>
            </a:r>
            <a:r>
              <a:rPr lang="en-US" sz="2800" dirty="0" err="1" smtClean="0">
                <a:solidFill>
                  <a:srgbClr val="FFFF00"/>
                </a:solidFill>
              </a:rPr>
              <a:t>okusu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sadež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spominja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sladko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grozdje</a:t>
            </a:r>
            <a:r>
              <a:rPr lang="en-US" sz="2800" dirty="0" smtClean="0">
                <a:solidFill>
                  <a:srgbClr val="FFFF00"/>
                </a:solidFill>
              </a:rPr>
              <a:t> in je </a:t>
            </a:r>
            <a:r>
              <a:rPr lang="en-US" sz="2800" dirty="0" err="1" smtClean="0">
                <a:solidFill>
                  <a:srgbClr val="FFFF00"/>
                </a:solidFill>
              </a:rPr>
              <a:t>bogat</a:t>
            </a:r>
            <a:r>
              <a:rPr lang="en-US" sz="2800" dirty="0" smtClean="0">
                <a:solidFill>
                  <a:srgbClr val="FFFF00"/>
                </a:solidFill>
              </a:rPr>
              <a:t> z </a:t>
            </a:r>
            <a:r>
              <a:rPr lang="en-US" sz="2800" dirty="0" err="1" smtClean="0">
                <a:solidFill>
                  <a:srgbClr val="FFFF00"/>
                </a:solidFill>
              </a:rPr>
              <a:t>vitamini</a:t>
            </a:r>
            <a:r>
              <a:rPr lang="en-US" sz="2800" dirty="0" smtClean="0">
                <a:solidFill>
                  <a:srgbClr val="FFFF00"/>
                </a:solidFill>
              </a:rPr>
              <a:t> B in C. </a:t>
            </a:r>
            <a:endParaRPr lang="sl-SI" sz="2800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Slika 8" descr="vit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5724128" cy="3577580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1619672" y="548680"/>
            <a:ext cx="2304256" cy="504056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err="1" smtClean="0"/>
              <a:t>Rambutan</a:t>
            </a:r>
            <a:endParaRPr lang="en-US" sz="2800" dirty="0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5796136" y="476672"/>
            <a:ext cx="3131202" cy="5832688"/>
          </a:xfrm>
        </p:spPr>
        <p:txBody>
          <a:bodyPr/>
          <a:lstStyle/>
          <a:p>
            <a:pPr lvl="0"/>
            <a:r>
              <a:rPr lang="sl-SI" sz="2800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Prihaja iz daljnega vzhoda- Kitajske. </a:t>
            </a:r>
          </a:p>
          <a:p>
            <a:pPr lvl="0"/>
            <a:endParaRPr lang="sl-SI" sz="2800" dirty="0" smtClean="0">
              <a:solidFill>
                <a:srgbClr val="FFFF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sl-SI" sz="2800" dirty="0" smtClean="0">
              <a:solidFill>
                <a:srgbClr val="FFFF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sl-SI" sz="2800" dirty="0" smtClean="0">
              <a:solidFill>
                <a:srgbClr val="FFFF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Vsebuje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veliko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vitamina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B in C,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ter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ogljikove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hidrate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Ograda vsebine 4" descr="lici_720x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276850" cy="2711715"/>
          </a:xfrm>
        </p:spPr>
      </p:pic>
      <p:pic>
        <p:nvPicPr>
          <p:cNvPr id="8" name="Ograda vsebine 4" descr="lici_720x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5276850" cy="2711715"/>
          </a:xfrm>
        </p:spPr>
      </p:pic>
      <p:pic>
        <p:nvPicPr>
          <p:cNvPr id="10" name="Ograda vsebine 4" descr="lici_720x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5276850" cy="2711715"/>
          </a:xfrm>
        </p:spPr>
      </p:pic>
      <p:pic>
        <p:nvPicPr>
          <p:cNvPr id="11" name="Slika 10" descr="lici-exoticke-ovoce-fotogalerie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2983880" cy="2237910"/>
          </a:xfrm>
          <a:prstGeom prst="rect">
            <a:avLst/>
          </a:prstGeom>
        </p:spPr>
      </p:pic>
      <p:pic>
        <p:nvPicPr>
          <p:cNvPr id="12" name="Slika 11" descr="lici_720x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616624" cy="3109204"/>
          </a:xfrm>
          <a:prstGeom prst="rect">
            <a:avLst/>
          </a:prstGeom>
        </p:spPr>
      </p:pic>
      <p:pic>
        <p:nvPicPr>
          <p:cNvPr id="13" name="Slika 12" descr="lic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789040"/>
            <a:ext cx="2772308" cy="2190466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779912" y="3933056"/>
            <a:ext cx="5060064" cy="2232288"/>
          </a:xfrm>
        </p:spPr>
        <p:txBody>
          <a:bodyPr>
            <a:noAutofit/>
          </a:bodyPr>
          <a:lstStyle/>
          <a:p>
            <a:r>
              <a:rPr lang="sl-SI" sz="2800" dirty="0" smtClean="0">
                <a:solidFill>
                  <a:srgbClr val="FFFF00"/>
                </a:solidFill>
              </a:rPr>
              <a:t>Južnoameriški sadež imenujejo tudi drevesni paradižnik.</a:t>
            </a:r>
          </a:p>
          <a:p>
            <a:endParaRPr lang="sl-SI" sz="2800" dirty="0" smtClean="0">
              <a:solidFill>
                <a:srgbClr val="FFFF00"/>
              </a:solidFill>
            </a:endParaRPr>
          </a:p>
          <a:p>
            <a:r>
              <a:rPr lang="sl-SI" sz="2800" dirty="0" smtClean="0">
                <a:solidFill>
                  <a:srgbClr val="FFFF00"/>
                </a:solidFill>
              </a:rPr>
              <a:t>Vsebuje minerale, vitamin A in C  ter ogljikove hidrate.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Slika 4" descr="tamarilo_720x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6480720" cy="3330370"/>
          </a:xfrm>
          <a:prstGeom prst="rect">
            <a:avLst/>
          </a:prstGeom>
        </p:spPr>
      </p:pic>
      <p:pic>
        <p:nvPicPr>
          <p:cNvPr id="6" name="Slika 5" descr="tamari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33056"/>
            <a:ext cx="3428713" cy="2088232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597</TotalTime>
  <Words>282</Words>
  <Application>Microsoft Office PowerPoint</Application>
  <PresentationFormat>Diaprojekcija na zaslonu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Verdana</vt:lpstr>
      <vt:lpstr>Wingdings 2</vt:lpstr>
      <vt:lpstr>Umetniško</vt:lpstr>
      <vt:lpstr>PowerPointova predstavitev</vt:lpstr>
      <vt:lpstr> </vt:lpstr>
      <vt:lpstr>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Sonja</dc:creator>
  <cp:lastModifiedBy>Windows User</cp:lastModifiedBy>
  <cp:revision>56</cp:revision>
  <dcterms:created xsi:type="dcterms:W3CDTF">2017-02-12T10:32:55Z</dcterms:created>
  <dcterms:modified xsi:type="dcterms:W3CDTF">2017-02-16T10:59:08Z</dcterms:modified>
</cp:coreProperties>
</file>