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501" autoAdjust="0"/>
  </p:normalViewPr>
  <p:slideViewPr>
    <p:cSldViewPr snapToGrid="0">
      <p:cViewPr varScale="1">
        <p:scale>
          <a:sx n="88" d="100"/>
          <a:sy n="88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7B1F-2D5C-4D10-A4F3-337526D74FFB}" type="datetimeFigureOut">
              <a:rPr lang="sl-SI" smtClean="0"/>
              <a:t>6.10.2016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5F94-22D2-4A5D-A7CE-924732928B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330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7B1F-2D5C-4D10-A4F3-337526D74FFB}" type="datetimeFigureOut">
              <a:rPr lang="sl-SI" smtClean="0"/>
              <a:t>6.10.2016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5F94-22D2-4A5D-A7CE-924732928B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687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7B1F-2D5C-4D10-A4F3-337526D74FFB}" type="datetimeFigureOut">
              <a:rPr lang="sl-SI" smtClean="0"/>
              <a:t>6.10.2016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5F94-22D2-4A5D-A7CE-924732928B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063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7B1F-2D5C-4D10-A4F3-337526D74FFB}" type="datetimeFigureOut">
              <a:rPr lang="sl-SI" smtClean="0"/>
              <a:t>6.10.2016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5F94-22D2-4A5D-A7CE-924732928B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850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7B1F-2D5C-4D10-A4F3-337526D74FFB}" type="datetimeFigureOut">
              <a:rPr lang="sl-SI" smtClean="0"/>
              <a:t>6.10.2016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5F94-22D2-4A5D-A7CE-924732928B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274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7B1F-2D5C-4D10-A4F3-337526D74FFB}" type="datetimeFigureOut">
              <a:rPr lang="sl-SI" smtClean="0"/>
              <a:t>6.10.2016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5F94-22D2-4A5D-A7CE-924732928B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20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7B1F-2D5C-4D10-A4F3-337526D74FFB}" type="datetimeFigureOut">
              <a:rPr lang="sl-SI" smtClean="0"/>
              <a:t>6.10.2016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5F94-22D2-4A5D-A7CE-924732928B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272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7B1F-2D5C-4D10-A4F3-337526D74FFB}" type="datetimeFigureOut">
              <a:rPr lang="sl-SI" smtClean="0"/>
              <a:t>6.10.2016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5F94-22D2-4A5D-A7CE-924732928B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560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7B1F-2D5C-4D10-A4F3-337526D74FFB}" type="datetimeFigureOut">
              <a:rPr lang="sl-SI" smtClean="0"/>
              <a:t>6.10.2016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5F94-22D2-4A5D-A7CE-924732928B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851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7B1F-2D5C-4D10-A4F3-337526D74FFB}" type="datetimeFigureOut">
              <a:rPr lang="sl-SI" smtClean="0"/>
              <a:t>6.10.2016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5F94-22D2-4A5D-A7CE-924732928B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35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7B1F-2D5C-4D10-A4F3-337526D74FFB}" type="datetimeFigureOut">
              <a:rPr lang="sl-SI" smtClean="0"/>
              <a:t>6.10.2016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5F94-22D2-4A5D-A7CE-924732928B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060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47B1F-2D5C-4D10-A4F3-337526D74FFB}" type="datetimeFigureOut">
              <a:rPr lang="sl-SI" smtClean="0"/>
              <a:t>6.10.2016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F5F94-22D2-4A5D-A7CE-924732928B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518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ikazan je element WP_20161005_11_37_39_Pr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340272" y="1340274"/>
            <a:ext cx="6878480" cy="41979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930" y="0"/>
            <a:ext cx="7994071" cy="3976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765" y="3976509"/>
            <a:ext cx="4073236" cy="2881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931" y="3976509"/>
            <a:ext cx="3920833" cy="2901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844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94" y="3980370"/>
            <a:ext cx="3783280" cy="2877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5929746" cy="4447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081" y="0"/>
            <a:ext cx="5264919" cy="3812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207">
            <a:off x="5250497" y="3652706"/>
            <a:ext cx="4149436" cy="3112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17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5935234" cy="3071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236" y="2971800"/>
            <a:ext cx="6256766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1949"/>
            <a:ext cx="5935235" cy="3786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235" y="1"/>
            <a:ext cx="6256766" cy="3771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57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4940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Širokozaslonsko</PresentationFormat>
  <Paragraphs>0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9</cp:revision>
  <dcterms:created xsi:type="dcterms:W3CDTF">2016-10-05T18:40:07Z</dcterms:created>
  <dcterms:modified xsi:type="dcterms:W3CDTF">2016-10-06T20:06:23Z</dcterms:modified>
</cp:coreProperties>
</file>