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9C2-7CCC-4AF4-B381-3BB481B4951C}" type="datetimeFigureOut">
              <a:rPr lang="sl-SI" smtClean="0"/>
              <a:t>24.2.2016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CB2-1492-43F3-B57B-9C8E19E2E1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083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9C2-7CCC-4AF4-B381-3BB481B4951C}" type="datetimeFigureOut">
              <a:rPr lang="sl-SI" smtClean="0"/>
              <a:t>24.2.2016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CB2-1492-43F3-B57B-9C8E19E2E1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168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9C2-7CCC-4AF4-B381-3BB481B4951C}" type="datetimeFigureOut">
              <a:rPr lang="sl-SI" smtClean="0"/>
              <a:t>24.2.2016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CB2-1492-43F3-B57B-9C8E19E2E1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968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9C2-7CCC-4AF4-B381-3BB481B4951C}" type="datetimeFigureOut">
              <a:rPr lang="sl-SI" smtClean="0"/>
              <a:t>24.2.2016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CB2-1492-43F3-B57B-9C8E19E2E1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796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9C2-7CCC-4AF4-B381-3BB481B4951C}" type="datetimeFigureOut">
              <a:rPr lang="sl-SI" smtClean="0"/>
              <a:t>24.2.2016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CB2-1492-43F3-B57B-9C8E19E2E1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726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9C2-7CCC-4AF4-B381-3BB481B4951C}" type="datetimeFigureOut">
              <a:rPr lang="sl-SI" smtClean="0"/>
              <a:t>24.2.2016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CB2-1492-43F3-B57B-9C8E19E2E1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322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9C2-7CCC-4AF4-B381-3BB481B4951C}" type="datetimeFigureOut">
              <a:rPr lang="sl-SI" smtClean="0"/>
              <a:t>24.2.2016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CB2-1492-43F3-B57B-9C8E19E2E1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16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9C2-7CCC-4AF4-B381-3BB481B4951C}" type="datetimeFigureOut">
              <a:rPr lang="sl-SI" smtClean="0"/>
              <a:t>24.2.2016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CB2-1492-43F3-B57B-9C8E19E2E1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873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9C2-7CCC-4AF4-B381-3BB481B4951C}" type="datetimeFigureOut">
              <a:rPr lang="sl-SI" smtClean="0"/>
              <a:t>24.2.2016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CB2-1492-43F3-B57B-9C8E19E2E1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156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9C2-7CCC-4AF4-B381-3BB481B4951C}" type="datetimeFigureOut">
              <a:rPr lang="sl-SI" smtClean="0"/>
              <a:t>24.2.2016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CB2-1492-43F3-B57B-9C8E19E2E1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901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9C2-7CCC-4AF4-B381-3BB481B4951C}" type="datetimeFigureOut">
              <a:rPr lang="sl-SI" smtClean="0"/>
              <a:t>24.2.2016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CB2-1492-43F3-B57B-9C8E19E2E1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42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99C2-7CCC-4AF4-B381-3BB481B4951C}" type="datetimeFigureOut">
              <a:rPr lang="sl-SI" smtClean="0"/>
              <a:t>24.2.2016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26CB2-1492-43F3-B57B-9C8E19E2E1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294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20733947">
            <a:off x="539552" y="614825"/>
            <a:ext cx="7772400" cy="1470025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CŠOD FARA 2. DAN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084850"/>
            <a:ext cx="6768754" cy="45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VREMENOSLOVCI</a:t>
            </a:r>
            <a:endParaRPr lang="sl-SI" dirty="0"/>
          </a:p>
        </p:txBody>
      </p:sp>
      <p:pic>
        <p:nvPicPr>
          <p:cNvPr id="6" name="Ograda vsebine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17745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VOZLANJE</a:t>
            </a:r>
            <a:endParaRPr lang="sl-SI" dirty="0"/>
          </a:p>
        </p:txBody>
      </p:sp>
      <p:pic>
        <p:nvPicPr>
          <p:cNvPr id="8" name="Ograda vsebine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527">
            <a:off x="5004048" y="1268760"/>
            <a:ext cx="4038600" cy="2692400"/>
          </a:xfrm>
        </p:spPr>
      </p:pic>
      <p:pic>
        <p:nvPicPr>
          <p:cNvPr id="7" name="Ograda vsebine 6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7432">
            <a:off x="479646" y="1804895"/>
            <a:ext cx="4038600" cy="2692400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284" y="3811488"/>
            <a:ext cx="4211960" cy="280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JUTRANJE BRANJE DNEVNIKOV</a:t>
            </a:r>
            <a:endParaRPr lang="sl-SI" dirty="0"/>
          </a:p>
        </p:txBody>
      </p:sp>
      <p:pic>
        <p:nvPicPr>
          <p:cNvPr id="7" name="Ograda vsebine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86855">
            <a:off x="395536" y="1916832"/>
            <a:ext cx="4038600" cy="2692400"/>
          </a:xfrm>
        </p:spPr>
      </p:pic>
      <p:pic>
        <p:nvPicPr>
          <p:cNvPr id="8" name="Ograda vsebine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80394">
            <a:off x="4644008" y="1700808"/>
            <a:ext cx="4038600" cy="2692400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4077072"/>
            <a:ext cx="4067944" cy="27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ADRENALINSKI PARK….</a:t>
            </a:r>
            <a:endParaRPr lang="sl-SI" dirty="0"/>
          </a:p>
        </p:txBody>
      </p:sp>
      <p:pic>
        <p:nvPicPr>
          <p:cNvPr id="8" name="Ograda vsebine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268760"/>
            <a:ext cx="4038600" cy="2692400"/>
          </a:xfrm>
        </p:spPr>
      </p:pic>
      <p:pic>
        <p:nvPicPr>
          <p:cNvPr id="7" name="Ograda vsebine 6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867">
            <a:off x="258162" y="1540153"/>
            <a:ext cx="4038600" cy="2692400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27362">
            <a:off x="4998303" y="3919269"/>
            <a:ext cx="4283968" cy="285597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837812"/>
            <a:ext cx="4528338" cy="301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Ograda vsebine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628800"/>
            <a:ext cx="4038600" cy="2692400"/>
          </a:xfrm>
        </p:spPr>
      </p:pic>
      <p:pic>
        <p:nvPicPr>
          <p:cNvPr id="7" name="Ograda vsebine 6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628800"/>
            <a:ext cx="4038600" cy="2692400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4221088"/>
            <a:ext cx="4283968" cy="285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ELEMENTARNE IGRE</a:t>
            </a:r>
            <a:endParaRPr lang="sl-SI" dirty="0"/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28800"/>
            <a:ext cx="4038600" cy="2692400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412776"/>
            <a:ext cx="4038600" cy="2692400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429000"/>
            <a:ext cx="4788024" cy="319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NAŠE SOBE… JAZBINE, BRLOGI IN LISIČINE</a:t>
            </a:r>
            <a:endParaRPr lang="sl-SI" dirty="0"/>
          </a:p>
        </p:txBody>
      </p:sp>
      <p:pic>
        <p:nvPicPr>
          <p:cNvPr id="8" name="Ograda vsebine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pic>
        <p:nvPicPr>
          <p:cNvPr id="7" name="Ograda vsebine 6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9957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NAŠE SOBE… JAZBINE, BRLOGI IN LISIČINE</a:t>
            </a:r>
            <a:endParaRPr lang="sl-SI" dirty="0"/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7000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NAŠE SOBE… JAZBINE, BRLOGI IN LISIČINE</a:t>
            </a:r>
            <a:endParaRPr lang="sl-SI" dirty="0"/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8" name="Ograda vsebine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2756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JAZBINA IN….</a:t>
            </a:r>
            <a:endParaRPr lang="sl-SI" dirty="0"/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7" name="Ograda vsebin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788" y="1600200"/>
            <a:ext cx="2851423" cy="4525963"/>
          </a:xfrm>
        </p:spPr>
      </p:pic>
    </p:spTree>
    <p:extLst>
      <p:ext uri="{BB962C8B-B14F-4D97-AF65-F5344CB8AC3E}">
        <p14:creationId xmlns:p14="http://schemas.microsoft.com/office/powerpoint/2010/main" val="9222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42</Words>
  <Application>Microsoft Office PowerPoint</Application>
  <PresentationFormat>Diaprojekcija na zaslonu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Officeova tema</vt:lpstr>
      <vt:lpstr>CŠOD FARA 2. DAN</vt:lpstr>
      <vt:lpstr>JUTRANJE BRANJE DNEVNIKOV</vt:lpstr>
      <vt:lpstr>ADRENALINSKI PARK….</vt:lpstr>
      <vt:lpstr>PowerPointova predstavitev</vt:lpstr>
      <vt:lpstr>ELEMENTARNE IGRE</vt:lpstr>
      <vt:lpstr>NAŠE SOBE… JAZBINE, BRLOGI IN LISIČINE</vt:lpstr>
      <vt:lpstr>NAŠE SOBE… JAZBINE, BRLOGI IN LISIČINE</vt:lpstr>
      <vt:lpstr>NAŠE SOBE… JAZBINE, BRLOGI IN LISIČINE</vt:lpstr>
      <vt:lpstr>JAZBINA IN….</vt:lpstr>
      <vt:lpstr>VREMENOSLOVCI</vt:lpstr>
      <vt:lpstr>VOZLANJE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CŠOD FARA 2. DAN</dc:title>
  <dc:creator>Uporabnik</dc:creator>
  <cp:lastModifiedBy>Windows User</cp:lastModifiedBy>
  <cp:revision>5</cp:revision>
  <dcterms:created xsi:type="dcterms:W3CDTF">2016-02-23T16:40:19Z</dcterms:created>
  <dcterms:modified xsi:type="dcterms:W3CDTF">2016-02-24T07:07:24Z</dcterms:modified>
</cp:coreProperties>
</file>