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63" r:id="rId7"/>
    <p:sldId id="258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6844-6D15-4F96-BAC4-410BACD34FBF}" type="datetimeFigureOut">
              <a:rPr lang="sl-SI" smtClean="0"/>
              <a:pPr/>
              <a:t>21.1.2015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8C4B-D97F-46EF-B7F6-BB6243250FD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32602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6844-6D15-4F96-BAC4-410BACD34FBF}" type="datetimeFigureOut">
              <a:rPr lang="sl-SI" smtClean="0"/>
              <a:pPr/>
              <a:t>21.1.2015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8C4B-D97F-46EF-B7F6-BB6243250FD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27339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6844-6D15-4F96-BAC4-410BACD34FBF}" type="datetimeFigureOut">
              <a:rPr lang="sl-SI" smtClean="0"/>
              <a:pPr/>
              <a:t>21.1.2015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8C4B-D97F-46EF-B7F6-BB6243250FD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16615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6844-6D15-4F96-BAC4-410BACD34FBF}" type="datetimeFigureOut">
              <a:rPr lang="sl-SI" smtClean="0"/>
              <a:pPr/>
              <a:t>21.1.2015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8C4B-D97F-46EF-B7F6-BB6243250FD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98019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6844-6D15-4F96-BAC4-410BACD34FBF}" type="datetimeFigureOut">
              <a:rPr lang="sl-SI" smtClean="0"/>
              <a:pPr/>
              <a:t>21.1.2015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8C4B-D97F-46EF-B7F6-BB6243250FD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14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6844-6D15-4F96-BAC4-410BACD34FBF}" type="datetimeFigureOut">
              <a:rPr lang="sl-SI" smtClean="0"/>
              <a:pPr/>
              <a:t>21.1.2015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8C4B-D97F-46EF-B7F6-BB6243250FD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16710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6844-6D15-4F96-BAC4-410BACD34FBF}" type="datetimeFigureOut">
              <a:rPr lang="sl-SI" smtClean="0"/>
              <a:pPr/>
              <a:t>21.1.2015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8C4B-D97F-46EF-B7F6-BB6243250FD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04837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6844-6D15-4F96-BAC4-410BACD34FBF}" type="datetimeFigureOut">
              <a:rPr lang="sl-SI" smtClean="0"/>
              <a:pPr/>
              <a:t>21.1.2015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8C4B-D97F-46EF-B7F6-BB6243250FD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62390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6844-6D15-4F96-BAC4-410BACD34FBF}" type="datetimeFigureOut">
              <a:rPr lang="sl-SI" smtClean="0"/>
              <a:pPr/>
              <a:t>21.1.2015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8C4B-D97F-46EF-B7F6-BB6243250FD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38353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6844-6D15-4F96-BAC4-410BACD34FBF}" type="datetimeFigureOut">
              <a:rPr lang="sl-SI" smtClean="0"/>
              <a:pPr/>
              <a:t>21.1.2015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8C4B-D97F-46EF-B7F6-BB6243250FD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70611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6844-6D15-4F96-BAC4-410BACD34FBF}" type="datetimeFigureOut">
              <a:rPr lang="sl-SI" smtClean="0"/>
              <a:pPr/>
              <a:t>21.1.2015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8C4B-D97F-46EF-B7F6-BB6243250FD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6131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76844-6D15-4F96-BAC4-410BACD34FBF}" type="datetimeFigureOut">
              <a:rPr lang="sl-SI" smtClean="0"/>
              <a:pPr/>
              <a:t>21.1.2015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08C4B-D97F-46EF-B7F6-BB6243250FD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72413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si/search?q=slovenian+countryside&amp;espv=2&amp;biw=1680&amp;bih=906&amp;source=lnms&amp;tbm=isch&amp;sa=X&amp;ei=d8C0VMGiLoW2ygPWl4K4DQ&amp;ved=0CAYQ_AUoAQ" TargetMode="External"/><Relationship Id="rId3" Type="http://schemas.openxmlformats.org/officeDocument/2006/relationships/hyperlink" Target="http://www.slovenia.info/en/en/Dishes-and-Recipes.htm?recepti=0&amp;lng=2" TargetMode="External"/><Relationship Id="rId7" Type="http://schemas.openxmlformats.org/officeDocument/2006/relationships/hyperlink" Target="http://www.gp-trojane.si/ponudba_en.php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Pig_slaughter" TargetMode="External"/><Relationship Id="rId5" Type="http://schemas.openxmlformats.org/officeDocument/2006/relationships/hyperlink" Target="http://www.foodbycountry.com/Kazakhstan-to-South-Africa/Slovenia.html" TargetMode="External"/><Relationship Id="rId4" Type="http://schemas.openxmlformats.org/officeDocument/2006/relationships/hyperlink" Target="http://www.mydestination.com/slovenia/usefulinfo/6175678/traditional-food-and-drinks" TargetMode="External"/><Relationship Id="rId9" Type="http://schemas.openxmlformats.org/officeDocument/2006/relationships/hyperlink" Target="http://www.e-slovenie.com/1141-food-in-slovenia-what-and-where-to-e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57467"/>
            <a:ext cx="9144000" cy="1203767"/>
          </a:xfrm>
        </p:spPr>
        <p:txBody>
          <a:bodyPr/>
          <a:lstStyle/>
          <a:p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MY UNIQUE COUNTRY</a:t>
            </a:r>
            <a:endParaRPr lang="sl-SI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2754775"/>
            <a:ext cx="9144000" cy="2559609"/>
          </a:xfrm>
        </p:spPr>
        <p:txBody>
          <a:bodyPr>
            <a:normAutofit/>
          </a:bodyPr>
          <a:lstStyle/>
          <a:p>
            <a:r>
              <a:rPr lang="sl-SI" sz="4800" dirty="0" smtClean="0">
                <a:solidFill>
                  <a:srgbClr val="C00000"/>
                </a:solidFill>
              </a:rPr>
              <a:t>SLOVENIAN FOOD </a:t>
            </a:r>
          </a:p>
          <a:p>
            <a:endParaRPr lang="sl-SI" sz="2200" dirty="0" smtClean="0"/>
          </a:p>
          <a:p>
            <a:endParaRPr lang="sl-SI" sz="2200" dirty="0">
              <a:solidFill>
                <a:schemeClr val="bg1">
                  <a:lumMod val="85000"/>
                </a:schemeClr>
              </a:solidFill>
            </a:endParaRPr>
          </a:p>
          <a:p>
            <a:endParaRPr lang="sl-SI" sz="22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sl-SI" sz="2200" dirty="0" smtClean="0">
                <a:solidFill>
                  <a:schemeClr val="bg1">
                    <a:lumMod val="85000"/>
                  </a:schemeClr>
                </a:solidFill>
              </a:rPr>
              <a:t>AUTHOR: Zarja Bašelj, 9.b </a:t>
            </a:r>
          </a:p>
          <a:p>
            <a:endParaRPr lang="sl-SI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58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2746" y="647644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42017" y="216779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Trojane </a:t>
            </a:r>
            <a:r>
              <a:rPr lang="sl-SI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doughnuts</a:t>
            </a:r>
            <a:r>
              <a:rPr lang="sl-SI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(Trojanski krofi) 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Trojane is a </a:t>
            </a:r>
            <a:r>
              <a:rPr lang="sl-SI" dirty="0" err="1" smtClean="0">
                <a:solidFill>
                  <a:schemeClr val="bg1"/>
                </a:solidFill>
              </a:rPr>
              <a:t>town</a:t>
            </a:r>
            <a:r>
              <a:rPr lang="sl-SI" dirty="0" smtClean="0">
                <a:solidFill>
                  <a:schemeClr val="bg1"/>
                </a:solidFill>
              </a:rPr>
              <a:t> in </a:t>
            </a:r>
            <a:r>
              <a:rPr lang="sl-SI" dirty="0" err="1" smtClean="0">
                <a:solidFill>
                  <a:schemeClr val="bg1"/>
                </a:solidFill>
              </a:rPr>
              <a:t>the</a:t>
            </a:r>
            <a:r>
              <a:rPr lang="sl-SI" dirty="0" smtClean="0">
                <a:solidFill>
                  <a:schemeClr val="bg1"/>
                </a:solidFill>
              </a:rPr>
              <a:t> center </a:t>
            </a:r>
            <a:r>
              <a:rPr lang="sl-SI" dirty="0" err="1" smtClean="0">
                <a:solidFill>
                  <a:schemeClr val="bg1"/>
                </a:solidFill>
              </a:rPr>
              <a:t>of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Slovenia</a:t>
            </a:r>
            <a:r>
              <a:rPr lang="sl-SI" dirty="0" smtClean="0">
                <a:solidFill>
                  <a:schemeClr val="bg1"/>
                </a:solidFill>
              </a:rPr>
              <a:t>, </a:t>
            </a:r>
            <a:r>
              <a:rPr lang="sl-SI" dirty="0" err="1" smtClean="0">
                <a:solidFill>
                  <a:schemeClr val="bg1"/>
                </a:solidFill>
              </a:rPr>
              <a:t>right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next</a:t>
            </a:r>
            <a:r>
              <a:rPr lang="sl-SI" dirty="0" smtClean="0">
                <a:solidFill>
                  <a:schemeClr val="bg1"/>
                </a:solidFill>
              </a:rPr>
              <a:t> to </a:t>
            </a:r>
            <a:r>
              <a:rPr lang="sl-SI" dirty="0" err="1" smtClean="0">
                <a:solidFill>
                  <a:schemeClr val="bg1"/>
                </a:solidFill>
              </a:rPr>
              <a:t>the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highway</a:t>
            </a:r>
            <a:r>
              <a:rPr lang="sl-SI" dirty="0" smtClean="0">
                <a:solidFill>
                  <a:schemeClr val="bg1"/>
                </a:solidFill>
              </a:rPr>
              <a:t>.</a:t>
            </a:r>
          </a:p>
          <a:p>
            <a:r>
              <a:rPr lang="sl-SI" dirty="0" err="1" smtClean="0">
                <a:solidFill>
                  <a:schemeClr val="bg1"/>
                </a:solidFill>
              </a:rPr>
              <a:t>Their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doughnuts</a:t>
            </a:r>
            <a:r>
              <a:rPr lang="sl-SI" dirty="0" smtClean="0">
                <a:solidFill>
                  <a:schemeClr val="bg1"/>
                </a:solidFill>
              </a:rPr>
              <a:t> are </a:t>
            </a:r>
            <a:r>
              <a:rPr lang="sl-SI" dirty="0" err="1" smtClean="0">
                <a:solidFill>
                  <a:schemeClr val="bg1"/>
                </a:solidFill>
              </a:rPr>
              <a:t>really</a:t>
            </a:r>
            <a:r>
              <a:rPr lang="sl-SI" dirty="0" smtClean="0">
                <a:solidFill>
                  <a:schemeClr val="bg1"/>
                </a:solidFill>
              </a:rPr>
              <a:t> big </a:t>
            </a:r>
            <a:r>
              <a:rPr lang="sl-SI" dirty="0" err="1" smtClean="0">
                <a:solidFill>
                  <a:schemeClr val="bg1"/>
                </a:solidFill>
              </a:rPr>
              <a:t>and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tasty</a:t>
            </a:r>
            <a:r>
              <a:rPr lang="sl-SI" dirty="0" smtClean="0">
                <a:solidFill>
                  <a:schemeClr val="bg1"/>
                </a:solidFill>
              </a:rPr>
              <a:t>.</a:t>
            </a:r>
          </a:p>
          <a:p>
            <a:r>
              <a:rPr lang="sl-SI" dirty="0" err="1" smtClean="0">
                <a:solidFill>
                  <a:schemeClr val="bg1"/>
                </a:solidFill>
              </a:rPr>
              <a:t>They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produce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and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sell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between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2000 and 5000 doughnuts every </a:t>
            </a:r>
            <a:r>
              <a:rPr lang="en-US" dirty="0" smtClean="0">
                <a:solidFill>
                  <a:schemeClr val="bg1"/>
                </a:solidFill>
              </a:rPr>
              <a:t>day</a:t>
            </a:r>
            <a:r>
              <a:rPr lang="sl-SI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l-SI" dirty="0" smtClean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</a:t>
            </a:r>
            <a:r>
              <a:rPr lang="sl-SI" dirty="0" err="1">
                <a:solidFill>
                  <a:schemeClr val="bg1"/>
                </a:solidFill>
              </a:rPr>
              <a:t>T</a:t>
            </a:r>
            <a:r>
              <a:rPr lang="en-US" dirty="0" err="1" smtClean="0">
                <a:solidFill>
                  <a:schemeClr val="bg1"/>
                </a:solidFill>
              </a:rPr>
              <a:t>rojane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doughnut is </a:t>
            </a:r>
            <a:r>
              <a:rPr lang="en-US" dirty="0" smtClean="0">
                <a:solidFill>
                  <a:schemeClr val="bg1"/>
                </a:solidFill>
              </a:rPr>
              <a:t>filled </a:t>
            </a:r>
            <a:r>
              <a:rPr lang="en-US" dirty="0">
                <a:solidFill>
                  <a:schemeClr val="bg1"/>
                </a:solidFill>
              </a:rPr>
              <a:t>with marmalade. In the last few years </a:t>
            </a:r>
            <a:r>
              <a:rPr lang="sl-SI" dirty="0" err="1" smtClean="0">
                <a:solidFill>
                  <a:schemeClr val="bg1"/>
                </a:solidFill>
              </a:rPr>
              <a:t>they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have </a:t>
            </a:r>
            <a:r>
              <a:rPr lang="en-US" dirty="0">
                <a:solidFill>
                  <a:schemeClr val="bg1"/>
                </a:solidFill>
              </a:rPr>
              <a:t>also had doughnuts filled with vanilla cream, covered with chocolate and coconut flour</a:t>
            </a:r>
            <a:r>
              <a:rPr lang="en-US" dirty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8361" y="4881092"/>
            <a:ext cx="2968981" cy="1976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946" y="1"/>
            <a:ext cx="3243151" cy="2153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3685" y="1"/>
            <a:ext cx="4379175" cy="2707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80302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SOURCES:</a:t>
            </a:r>
            <a:endParaRPr lang="sl-SI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dirty="0">
                <a:hlinkClick r:id="rId3"/>
              </a:rPr>
              <a:t>http://</a:t>
            </a:r>
            <a:r>
              <a:rPr lang="sl-SI" sz="1800" dirty="0" smtClean="0">
                <a:hlinkClick r:id="rId3"/>
              </a:rPr>
              <a:t>www.slovenia.info/en/en/Dishes-and-Recipes.htm?recepti=0&amp;lng=2</a:t>
            </a:r>
            <a:r>
              <a:rPr lang="sl-SI" sz="1800" dirty="0" smtClean="0"/>
              <a:t> </a:t>
            </a:r>
          </a:p>
          <a:p>
            <a:r>
              <a:rPr lang="sl-SI" sz="1800" dirty="0">
                <a:hlinkClick r:id="rId4"/>
              </a:rPr>
              <a:t>http://</a:t>
            </a:r>
            <a:r>
              <a:rPr lang="sl-SI" sz="1800" dirty="0" smtClean="0">
                <a:hlinkClick r:id="rId4"/>
              </a:rPr>
              <a:t>www.mydestination.com/slovenia/usefulinfo/6175678/traditional-food-and-drinks</a:t>
            </a:r>
            <a:r>
              <a:rPr lang="sl-SI" sz="1800" dirty="0" smtClean="0"/>
              <a:t> </a:t>
            </a:r>
          </a:p>
          <a:p>
            <a:r>
              <a:rPr lang="sl-SI" sz="1800" dirty="0">
                <a:hlinkClick r:id="rId5"/>
              </a:rPr>
              <a:t>http://</a:t>
            </a:r>
            <a:r>
              <a:rPr lang="sl-SI" sz="1800" dirty="0" smtClean="0">
                <a:hlinkClick r:id="rId5"/>
              </a:rPr>
              <a:t>www.foodbycountry.com/Kazakhstan-to-South-Africa/Slovenia.html</a:t>
            </a:r>
            <a:r>
              <a:rPr lang="sl-SI" sz="1800" dirty="0" smtClean="0"/>
              <a:t> </a:t>
            </a:r>
          </a:p>
          <a:p>
            <a:r>
              <a:rPr lang="sl-SI" sz="1800" dirty="0">
                <a:hlinkClick r:id="rId6"/>
              </a:rPr>
              <a:t>http://</a:t>
            </a:r>
            <a:r>
              <a:rPr lang="sl-SI" sz="1800" dirty="0" smtClean="0">
                <a:hlinkClick r:id="rId6"/>
              </a:rPr>
              <a:t>en.wikipedia.org/wiki/Pig_slaughter</a:t>
            </a:r>
            <a:r>
              <a:rPr lang="sl-SI" sz="1800" dirty="0" smtClean="0"/>
              <a:t> </a:t>
            </a:r>
          </a:p>
          <a:p>
            <a:r>
              <a:rPr lang="sl-SI" sz="1800" dirty="0">
                <a:hlinkClick r:id="rId7"/>
              </a:rPr>
              <a:t>http://</a:t>
            </a:r>
            <a:r>
              <a:rPr lang="sl-SI" sz="1800" dirty="0" smtClean="0">
                <a:hlinkClick r:id="rId7"/>
              </a:rPr>
              <a:t>www.gp-trojane.si/ponudba_en.php#krof</a:t>
            </a:r>
            <a:r>
              <a:rPr lang="sl-SI" sz="1800" dirty="0" smtClean="0"/>
              <a:t>  </a:t>
            </a:r>
          </a:p>
          <a:p>
            <a:r>
              <a:rPr lang="sl-SI" sz="1800" dirty="0">
                <a:hlinkClick r:id="rId8"/>
              </a:rPr>
              <a:t>https://www.google.si/search?q=slovenian+countryside&amp;espv=2&amp;biw=1680&amp;bih=906&amp;source=lnms&amp;tbm=isch&amp;sa=X&amp;ei=d8C0VMGiLoW2ygPWl4K4DQ&amp;ved=0CAYQ_AUoAQ#imgdii</a:t>
            </a:r>
            <a:r>
              <a:rPr lang="sl-SI" sz="1800" dirty="0" smtClean="0">
                <a:hlinkClick r:id="rId8"/>
              </a:rPr>
              <a:t>=_</a:t>
            </a:r>
            <a:r>
              <a:rPr lang="sl-SI" sz="1800" dirty="0" smtClean="0"/>
              <a:t>  </a:t>
            </a:r>
          </a:p>
          <a:p>
            <a:r>
              <a:rPr lang="sl-SI" sz="1800" dirty="0" smtClean="0">
                <a:hlinkClick r:id="rId9"/>
              </a:rPr>
              <a:t>http</a:t>
            </a:r>
            <a:r>
              <a:rPr lang="sl-SI" sz="1800" dirty="0">
                <a:hlinkClick r:id="rId9"/>
              </a:rPr>
              <a:t>://www.e-slovenie.com/1141-food-in-slovenia-what-and-where-to-eat</a:t>
            </a:r>
            <a:r>
              <a:rPr lang="sl-SI" sz="1800" dirty="0" smtClean="0">
                <a:hlinkClick r:id="rId9"/>
              </a:rPr>
              <a:t>/</a:t>
            </a:r>
            <a:r>
              <a:rPr lang="sl-SI" sz="1800" dirty="0" smtClean="0"/>
              <a:t> </a:t>
            </a:r>
          </a:p>
          <a:p>
            <a:endParaRPr lang="sl-SI" sz="1800" dirty="0" smtClean="0"/>
          </a:p>
          <a:p>
            <a:endParaRPr lang="sl-SI" sz="1800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9567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Slovenia is a small country but it can still charm you with unforgettable </a:t>
            </a:r>
            <a:r>
              <a:rPr lang="en-US" dirty="0" err="1" smtClean="0"/>
              <a:t>flavours</a:t>
            </a:r>
            <a:r>
              <a:rPr lang="en-US" dirty="0" smtClean="0"/>
              <a:t> that are the product of the traditional cuisine. This was created as a mixture of the influences of the Alpine, </a:t>
            </a:r>
            <a:r>
              <a:rPr lang="en-US" dirty="0" err="1" smtClean="0"/>
              <a:t>Pannonian</a:t>
            </a:r>
            <a:r>
              <a:rPr lang="en-US" dirty="0" smtClean="0"/>
              <a:t> and Mediterranean world, which is why you can find a variety of different </a:t>
            </a:r>
            <a:r>
              <a:rPr lang="en-US" dirty="0" err="1" smtClean="0"/>
              <a:t>specialt</a:t>
            </a:r>
            <a:r>
              <a:rPr lang="sl-SI" dirty="0" smtClean="0"/>
              <a:t>i</a:t>
            </a:r>
            <a:r>
              <a:rPr lang="en-US" dirty="0" err="1" smtClean="0"/>
              <a:t>es</a:t>
            </a:r>
            <a:r>
              <a:rPr lang="en-US" dirty="0" smtClean="0"/>
              <a:t> here. The world famous dishes are also protected with the designation of origin. 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367" y="4262789"/>
            <a:ext cx="3081950" cy="2161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7107" y="4319215"/>
            <a:ext cx="3613225" cy="2049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7122" y="4319215"/>
            <a:ext cx="3079265" cy="2049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367" y="148431"/>
            <a:ext cx="2838450" cy="160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4179" y="148430"/>
            <a:ext cx="2847975" cy="160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6139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solidFill>
                  <a:srgbClr val="FFFF00"/>
                </a:solidFill>
              </a:rPr>
              <a:t>Eating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habits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Most </a:t>
            </a:r>
            <a:r>
              <a:rPr lang="sl-SI" dirty="0" err="1" smtClean="0">
                <a:solidFill>
                  <a:schemeClr val="bg1"/>
                </a:solidFill>
              </a:rPr>
              <a:t>Slovenian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eat</a:t>
            </a:r>
            <a:r>
              <a:rPr lang="sl-SI" dirty="0" smtClean="0">
                <a:solidFill>
                  <a:schemeClr val="bg1"/>
                </a:solidFill>
              </a:rPr>
              <a:t> 3 </a:t>
            </a:r>
            <a:r>
              <a:rPr lang="sl-SI" dirty="0" err="1" smtClean="0">
                <a:solidFill>
                  <a:schemeClr val="bg1"/>
                </a:solidFill>
              </a:rPr>
              <a:t>meals</a:t>
            </a:r>
            <a:r>
              <a:rPr lang="sl-SI" dirty="0" smtClean="0">
                <a:solidFill>
                  <a:schemeClr val="bg1"/>
                </a:solidFill>
              </a:rPr>
              <a:t> a </a:t>
            </a:r>
            <a:r>
              <a:rPr lang="sl-SI" dirty="0" err="1" smtClean="0">
                <a:solidFill>
                  <a:schemeClr val="bg1"/>
                </a:solidFill>
              </a:rPr>
              <a:t>day</a:t>
            </a:r>
            <a:r>
              <a:rPr lang="sl-SI" dirty="0">
                <a:solidFill>
                  <a:schemeClr val="bg1"/>
                </a:solidFill>
              </a:rPr>
              <a:t>: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b</a:t>
            </a:r>
            <a:r>
              <a:rPr lang="sl-SI" dirty="0" err="1" smtClean="0">
                <a:solidFill>
                  <a:schemeClr val="bg1"/>
                </a:solidFill>
              </a:rPr>
              <a:t>reakfast</a:t>
            </a:r>
            <a:r>
              <a:rPr lang="sl-SI" dirty="0" smtClean="0">
                <a:solidFill>
                  <a:schemeClr val="bg1"/>
                </a:solidFill>
              </a:rPr>
              <a:t>, </a:t>
            </a:r>
            <a:r>
              <a:rPr lang="sl-SI" dirty="0" err="1">
                <a:solidFill>
                  <a:schemeClr val="bg1"/>
                </a:solidFill>
              </a:rPr>
              <a:t>l</a:t>
            </a:r>
            <a:r>
              <a:rPr lang="sl-SI" dirty="0" err="1" smtClean="0">
                <a:solidFill>
                  <a:schemeClr val="bg1"/>
                </a:solidFill>
              </a:rPr>
              <a:t>unch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and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dinner</a:t>
            </a:r>
            <a:r>
              <a:rPr lang="sl-SI" dirty="0" smtClean="0">
                <a:solidFill>
                  <a:schemeClr val="bg1"/>
                </a:solidFill>
              </a:rPr>
              <a:t>. </a:t>
            </a:r>
            <a:r>
              <a:rPr lang="sl-SI" dirty="0" err="1" smtClean="0">
                <a:solidFill>
                  <a:schemeClr val="bg1"/>
                </a:solidFill>
              </a:rPr>
              <a:t>Lunch</a:t>
            </a:r>
            <a:r>
              <a:rPr lang="sl-SI" dirty="0" smtClean="0">
                <a:solidFill>
                  <a:schemeClr val="bg1"/>
                </a:solidFill>
              </a:rPr>
              <a:t> is </a:t>
            </a:r>
            <a:r>
              <a:rPr lang="sl-SI" dirty="0" err="1" smtClean="0">
                <a:solidFill>
                  <a:schemeClr val="bg1"/>
                </a:solidFill>
              </a:rPr>
              <a:t>the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biggest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and</a:t>
            </a:r>
            <a:r>
              <a:rPr lang="sl-SI" dirty="0" smtClean="0">
                <a:solidFill>
                  <a:schemeClr val="bg1"/>
                </a:solidFill>
              </a:rPr>
              <a:t> most </a:t>
            </a:r>
            <a:r>
              <a:rPr lang="sl-SI" dirty="0" err="1" smtClean="0">
                <a:solidFill>
                  <a:schemeClr val="bg1"/>
                </a:solidFill>
              </a:rPr>
              <a:t>important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meal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of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the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day</a:t>
            </a:r>
            <a:r>
              <a:rPr lang="sl-SI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Slovenian traditional cuisine is "heavy</a:t>
            </a:r>
            <a:r>
              <a:rPr lang="en-US" dirty="0" smtClean="0">
                <a:solidFill>
                  <a:schemeClr val="bg1"/>
                </a:solidFill>
              </a:rPr>
              <a:t>". </a:t>
            </a:r>
            <a:r>
              <a:rPr lang="en-US" dirty="0">
                <a:solidFill>
                  <a:schemeClr val="bg1"/>
                </a:solidFill>
              </a:rPr>
              <a:t>Many dishes are hard to digest. It is based on the use of animal fat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sl-SI" dirty="0" err="1" smtClean="0">
                <a:solidFill>
                  <a:schemeClr val="bg1"/>
                </a:solidFill>
              </a:rPr>
              <a:t>cracklings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sl-SI" dirty="0" err="1" smtClean="0">
                <a:solidFill>
                  <a:schemeClr val="bg1"/>
                </a:solidFill>
              </a:rPr>
              <a:t>lard</a:t>
            </a:r>
            <a:r>
              <a:rPr lang="en-US" dirty="0" smtClean="0">
                <a:solidFill>
                  <a:schemeClr val="bg1"/>
                </a:solidFill>
              </a:rPr>
              <a:t>, bacon), </a:t>
            </a:r>
            <a:r>
              <a:rPr lang="en-US" dirty="0">
                <a:solidFill>
                  <a:schemeClr val="bg1"/>
                </a:solidFill>
              </a:rPr>
              <a:t>pork, flour-based dishes, potatoes, beans, butter, cream and eggs</a:t>
            </a:r>
            <a:endParaRPr lang="sl-SI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Breakfast </a:t>
            </a:r>
            <a:r>
              <a:rPr lang="en-US" dirty="0">
                <a:solidFill>
                  <a:schemeClr val="bg1"/>
                </a:solidFill>
              </a:rPr>
              <a:t>and dinner are either warm or cold, but lunch is always warm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The worst eating habit we have is leaving breakfast </a:t>
            </a:r>
            <a:r>
              <a:rPr lang="en-US" dirty="0" smtClean="0">
                <a:solidFill>
                  <a:schemeClr val="bg1"/>
                </a:solidFill>
              </a:rPr>
              <a:t>out </a:t>
            </a:r>
            <a:r>
              <a:rPr lang="en-US" dirty="0">
                <a:solidFill>
                  <a:schemeClr val="bg1"/>
                </a:solidFill>
              </a:rPr>
              <a:t>because of the lack of </a:t>
            </a:r>
            <a:r>
              <a:rPr lang="en-US" dirty="0" smtClean="0">
                <a:solidFill>
                  <a:schemeClr val="bg1"/>
                </a:solidFill>
              </a:rPr>
              <a:t>time</a:t>
            </a:r>
            <a:r>
              <a:rPr lang="sl-SI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2715" y="0"/>
            <a:ext cx="2790475" cy="1860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1167" y="0"/>
            <a:ext cx="3561904" cy="1860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2374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Traditional</a:t>
            </a:r>
            <a:r>
              <a:rPr lang="sl-SI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Slovenian</a:t>
            </a:r>
            <a:r>
              <a:rPr lang="sl-SI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Breakfast</a:t>
            </a:r>
            <a:endParaRPr lang="sl-SI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Traditional</a:t>
            </a:r>
            <a:r>
              <a:rPr lang="sl-SI" dirty="0" smtClean="0"/>
              <a:t> </a:t>
            </a:r>
            <a:r>
              <a:rPr lang="sl-SI" dirty="0" err="1" smtClean="0"/>
              <a:t>breakfast</a:t>
            </a:r>
            <a:r>
              <a:rPr lang="sl-SI" dirty="0" smtClean="0"/>
              <a:t> is </a:t>
            </a:r>
            <a:r>
              <a:rPr lang="sl-SI" dirty="0" err="1" smtClean="0"/>
              <a:t>bread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butter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honey</a:t>
            </a:r>
            <a:r>
              <a:rPr lang="sl-SI" dirty="0" smtClean="0"/>
              <a:t>, </a:t>
            </a:r>
            <a:r>
              <a:rPr lang="sl-SI" dirty="0" err="1" smtClean="0"/>
              <a:t>apple</a:t>
            </a:r>
            <a:r>
              <a:rPr lang="sl-SI" dirty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milk</a:t>
            </a:r>
            <a:r>
              <a:rPr lang="sl-SI" dirty="0" smtClean="0"/>
              <a:t>.</a:t>
            </a:r>
          </a:p>
          <a:p>
            <a:r>
              <a:rPr lang="sl-SI" dirty="0" smtClean="0"/>
              <a:t> But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breakfast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also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 </a:t>
            </a:r>
            <a:r>
              <a:rPr lang="sl-SI" dirty="0" err="1" smtClean="0"/>
              <a:t>eggs</a:t>
            </a:r>
            <a:r>
              <a:rPr lang="sl-SI" dirty="0" smtClean="0"/>
              <a:t>, </a:t>
            </a:r>
            <a:r>
              <a:rPr lang="sl-SI" dirty="0" err="1" smtClean="0"/>
              <a:t>bread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salami, </a:t>
            </a:r>
            <a:r>
              <a:rPr lang="sl-SI" dirty="0" err="1" smtClean="0"/>
              <a:t>cheese</a:t>
            </a:r>
            <a:r>
              <a:rPr lang="sl-SI" dirty="0" smtClean="0"/>
              <a:t>, pate or jam, </a:t>
            </a:r>
            <a:r>
              <a:rPr lang="sl-SI" dirty="0" err="1" smtClean="0"/>
              <a:t>cereals</a:t>
            </a:r>
            <a:r>
              <a:rPr lang="sl-SI" dirty="0" smtClean="0"/>
              <a:t>….</a:t>
            </a:r>
            <a:r>
              <a:rPr lang="sl-SI" dirty="0"/>
              <a:t/>
            </a:r>
            <a:br>
              <a:rPr lang="sl-SI" dirty="0"/>
            </a:b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drink</a:t>
            </a:r>
            <a:r>
              <a:rPr lang="sl-SI" dirty="0" smtClean="0"/>
              <a:t> </a:t>
            </a:r>
            <a:r>
              <a:rPr lang="sl-SI" dirty="0" err="1" smtClean="0"/>
              <a:t>orange</a:t>
            </a:r>
            <a:r>
              <a:rPr lang="sl-SI" dirty="0" smtClean="0"/>
              <a:t> </a:t>
            </a:r>
            <a:r>
              <a:rPr lang="sl-SI" dirty="0" err="1" smtClean="0"/>
              <a:t>juice</a:t>
            </a:r>
            <a:r>
              <a:rPr lang="sl-SI" dirty="0" smtClean="0"/>
              <a:t>, </a:t>
            </a:r>
            <a:r>
              <a:rPr lang="sl-SI" dirty="0" err="1" smtClean="0"/>
              <a:t>cacao</a:t>
            </a:r>
            <a:r>
              <a:rPr lang="sl-SI" dirty="0" smtClean="0"/>
              <a:t>, </a:t>
            </a:r>
            <a:r>
              <a:rPr lang="sl-SI" dirty="0" err="1" smtClean="0"/>
              <a:t>milk</a:t>
            </a:r>
            <a:r>
              <a:rPr lang="sl-SI" dirty="0" smtClean="0"/>
              <a:t>, </a:t>
            </a:r>
            <a:r>
              <a:rPr lang="sl-SI" dirty="0" err="1" smtClean="0"/>
              <a:t>tea</a:t>
            </a:r>
            <a:r>
              <a:rPr lang="sl-SI" dirty="0" smtClean="0"/>
              <a:t> or </a:t>
            </a:r>
            <a:r>
              <a:rPr lang="sl-SI" dirty="0" err="1" smtClean="0"/>
              <a:t>coffee</a:t>
            </a:r>
            <a:r>
              <a:rPr lang="sl-SI" dirty="0" smtClean="0"/>
              <a:t>. </a:t>
            </a:r>
          </a:p>
          <a:p>
            <a:r>
              <a:rPr lang="sl-SI" dirty="0" err="1" smtClean="0"/>
              <a:t>If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don‘t </a:t>
            </a:r>
            <a:r>
              <a:rPr lang="sl-SI" dirty="0" err="1" smtClean="0"/>
              <a:t>have</a:t>
            </a:r>
            <a:r>
              <a:rPr lang="sl-SI" dirty="0" smtClean="0"/>
              <a:t> time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breakfast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just</a:t>
            </a:r>
            <a:r>
              <a:rPr lang="sl-SI" dirty="0" smtClean="0"/>
              <a:t> </a:t>
            </a:r>
            <a:r>
              <a:rPr lang="sl-SI" dirty="0" err="1" smtClean="0"/>
              <a:t>drink</a:t>
            </a:r>
            <a:r>
              <a:rPr lang="sl-SI" dirty="0" smtClean="0"/>
              <a:t> some </a:t>
            </a:r>
            <a:r>
              <a:rPr lang="sl-SI" dirty="0" err="1" smtClean="0"/>
              <a:t>coffee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 a </a:t>
            </a:r>
            <a:r>
              <a:rPr lang="sl-SI" dirty="0" err="1" smtClean="0"/>
              <a:t>piece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fruit</a:t>
            </a:r>
            <a:r>
              <a:rPr lang="sl-SI" dirty="0" smtClean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6735" y="4494725"/>
            <a:ext cx="3553794" cy="2363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9122" y="0"/>
            <a:ext cx="3262014" cy="184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213" y="4816697"/>
            <a:ext cx="2903701" cy="204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9722" y="4435830"/>
            <a:ext cx="3308081" cy="2481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77375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Traditional</a:t>
            </a:r>
            <a:r>
              <a:rPr lang="sl-SI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Slovenian</a:t>
            </a:r>
            <a:r>
              <a:rPr lang="sl-SI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</a:t>
            </a:r>
            <a:r>
              <a:rPr lang="sl-SI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unch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sl-SI" dirty="0" err="1" smtClean="0">
                <a:solidFill>
                  <a:schemeClr val="bg1"/>
                </a:solidFill>
              </a:rPr>
              <a:t>Through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the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week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we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eat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lunch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when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we</a:t>
            </a:r>
            <a:r>
              <a:rPr lang="sl-SI" dirty="0" smtClean="0">
                <a:solidFill>
                  <a:schemeClr val="bg1"/>
                </a:solidFill>
              </a:rPr>
              <a:t> come back </a:t>
            </a:r>
            <a:r>
              <a:rPr lang="sl-SI" dirty="0" err="1" smtClean="0">
                <a:solidFill>
                  <a:schemeClr val="bg1"/>
                </a:solidFill>
              </a:rPr>
              <a:t>from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school</a:t>
            </a:r>
            <a:r>
              <a:rPr lang="sl-SI" dirty="0" smtClean="0">
                <a:solidFill>
                  <a:schemeClr val="bg1"/>
                </a:solidFill>
              </a:rPr>
              <a:t> or </a:t>
            </a:r>
            <a:r>
              <a:rPr lang="sl-SI" dirty="0" err="1" smtClean="0">
                <a:solidFill>
                  <a:schemeClr val="bg1"/>
                </a:solidFill>
              </a:rPr>
              <a:t>work</a:t>
            </a:r>
            <a:r>
              <a:rPr lang="sl-SI" dirty="0" smtClean="0">
                <a:solidFill>
                  <a:schemeClr val="bg1"/>
                </a:solidFill>
              </a:rPr>
              <a:t>, </a:t>
            </a:r>
            <a:r>
              <a:rPr lang="sl-SI" dirty="0" err="1" smtClean="0">
                <a:solidFill>
                  <a:schemeClr val="bg1"/>
                </a:solidFill>
              </a:rPr>
              <a:t>around</a:t>
            </a:r>
            <a:r>
              <a:rPr lang="sl-SI" dirty="0" smtClean="0">
                <a:solidFill>
                  <a:schemeClr val="bg1"/>
                </a:solidFill>
              </a:rPr>
              <a:t> 2 or 3 in </a:t>
            </a:r>
            <a:r>
              <a:rPr lang="sl-SI" dirty="0" err="1" smtClean="0">
                <a:solidFill>
                  <a:schemeClr val="bg1"/>
                </a:solidFill>
              </a:rPr>
              <a:t>the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afternoon</a:t>
            </a:r>
            <a:r>
              <a:rPr lang="sl-SI" dirty="0" smtClean="0">
                <a:solidFill>
                  <a:schemeClr val="bg1"/>
                </a:solidFill>
              </a:rPr>
              <a:t>, </a:t>
            </a:r>
            <a:r>
              <a:rPr lang="sl-SI" dirty="0" err="1">
                <a:solidFill>
                  <a:schemeClr val="bg1"/>
                </a:solidFill>
              </a:rPr>
              <a:t>m</a:t>
            </a:r>
            <a:r>
              <a:rPr lang="sl-SI" dirty="0" err="1" smtClean="0">
                <a:solidFill>
                  <a:schemeClr val="bg1"/>
                </a:solidFill>
              </a:rPr>
              <a:t>aybe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even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later</a:t>
            </a:r>
            <a:r>
              <a:rPr lang="sl-SI" dirty="0" smtClean="0">
                <a:solidFill>
                  <a:schemeClr val="bg1"/>
                </a:solidFill>
              </a:rPr>
              <a:t>. But on </a:t>
            </a:r>
            <a:r>
              <a:rPr lang="sl-SI" dirty="0" err="1" smtClean="0">
                <a:solidFill>
                  <a:schemeClr val="bg1"/>
                </a:solidFill>
              </a:rPr>
              <a:t>Saturdays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and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Sundays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we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eat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lunch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earlier</a:t>
            </a:r>
            <a:r>
              <a:rPr lang="sl-SI" dirty="0" smtClean="0">
                <a:solidFill>
                  <a:schemeClr val="bg1"/>
                </a:solidFill>
              </a:rPr>
              <a:t> (</a:t>
            </a:r>
            <a:r>
              <a:rPr lang="sl-SI" dirty="0" err="1" smtClean="0">
                <a:solidFill>
                  <a:schemeClr val="bg1"/>
                </a:solidFill>
              </a:rPr>
              <a:t>around</a:t>
            </a:r>
            <a:r>
              <a:rPr lang="sl-SI" dirty="0" smtClean="0">
                <a:solidFill>
                  <a:schemeClr val="bg1"/>
                </a:solidFill>
              </a:rPr>
              <a:t> 12 or 1 </a:t>
            </a:r>
            <a:r>
              <a:rPr lang="sl-SI" dirty="0" err="1" smtClean="0">
                <a:solidFill>
                  <a:schemeClr val="bg1"/>
                </a:solidFill>
              </a:rPr>
              <a:t>o‘clock</a:t>
            </a:r>
            <a:r>
              <a:rPr lang="sl-SI" dirty="0" smtClean="0">
                <a:solidFill>
                  <a:schemeClr val="bg1"/>
                </a:solidFill>
              </a:rPr>
              <a:t> in </a:t>
            </a:r>
            <a:r>
              <a:rPr lang="sl-SI" dirty="0" err="1" smtClean="0">
                <a:solidFill>
                  <a:schemeClr val="bg1"/>
                </a:solidFill>
              </a:rPr>
              <a:t>the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afternoon</a:t>
            </a:r>
            <a:r>
              <a:rPr lang="sl-SI" dirty="0" smtClean="0">
                <a:solidFill>
                  <a:schemeClr val="bg1"/>
                </a:solidFill>
              </a:rPr>
              <a:t>)</a:t>
            </a:r>
          </a:p>
          <a:p>
            <a:r>
              <a:rPr lang="sl-SI" dirty="0" err="1" smtClean="0">
                <a:solidFill>
                  <a:schemeClr val="bg1"/>
                </a:solidFill>
              </a:rPr>
              <a:t>Typical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Sunday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lunch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>
                <a:solidFill>
                  <a:schemeClr val="bg1"/>
                </a:solidFill>
              </a:rPr>
              <a:t>is </a:t>
            </a:r>
            <a:r>
              <a:rPr lang="sl-SI" dirty="0" err="1">
                <a:solidFill>
                  <a:schemeClr val="bg1"/>
                </a:solidFill>
              </a:rPr>
              <a:t>beef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soup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with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dumplings</a:t>
            </a:r>
            <a:r>
              <a:rPr lang="sl-SI" dirty="0" smtClean="0">
                <a:solidFill>
                  <a:schemeClr val="bg1"/>
                </a:solidFill>
              </a:rPr>
              <a:t>, </a:t>
            </a:r>
            <a:r>
              <a:rPr lang="sl-SI" dirty="0" err="1" smtClean="0">
                <a:solidFill>
                  <a:schemeClr val="bg1"/>
                </a:solidFill>
              </a:rPr>
              <a:t>fried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chicken</a:t>
            </a:r>
            <a:r>
              <a:rPr lang="sl-SI" dirty="0" smtClean="0">
                <a:solidFill>
                  <a:schemeClr val="bg1"/>
                </a:solidFill>
              </a:rPr>
              <a:t>, </a:t>
            </a:r>
            <a:r>
              <a:rPr lang="sl-SI" dirty="0" err="1" smtClean="0">
                <a:solidFill>
                  <a:schemeClr val="bg1"/>
                </a:solidFill>
              </a:rPr>
              <a:t>roast</a:t>
            </a:r>
            <a:r>
              <a:rPr lang="sl-SI" dirty="0" smtClean="0">
                <a:solidFill>
                  <a:schemeClr val="bg1"/>
                </a:solidFill>
              </a:rPr>
              <a:t> or </a:t>
            </a:r>
            <a:r>
              <a:rPr lang="sl-SI" dirty="0" err="1" smtClean="0">
                <a:solidFill>
                  <a:schemeClr val="bg1"/>
                </a:solidFill>
              </a:rPr>
              <a:t>baked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potatoes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and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green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salad</a:t>
            </a:r>
            <a:r>
              <a:rPr lang="sl-SI" dirty="0" smtClean="0">
                <a:solidFill>
                  <a:schemeClr val="bg1"/>
                </a:solidFill>
              </a:rPr>
              <a:t>. </a:t>
            </a:r>
          </a:p>
          <a:p>
            <a:r>
              <a:rPr lang="sl-SI" dirty="0" err="1" smtClean="0">
                <a:solidFill>
                  <a:schemeClr val="bg1"/>
                </a:solidFill>
              </a:rPr>
              <a:t>If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we</a:t>
            </a:r>
            <a:r>
              <a:rPr lang="sl-SI" dirty="0" smtClean="0">
                <a:solidFill>
                  <a:schemeClr val="bg1"/>
                </a:solidFill>
              </a:rPr>
              <a:t> are </a:t>
            </a:r>
            <a:r>
              <a:rPr lang="sl-SI" dirty="0" err="1" smtClean="0">
                <a:solidFill>
                  <a:schemeClr val="bg1"/>
                </a:solidFill>
              </a:rPr>
              <a:t>thirsty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sl-SI" dirty="0" err="1" smtClean="0">
                <a:solidFill>
                  <a:schemeClr val="bg1"/>
                </a:solidFill>
              </a:rPr>
              <a:t>we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usually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drink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wine </a:t>
            </a:r>
            <a:r>
              <a:rPr lang="en-US" dirty="0">
                <a:solidFill>
                  <a:schemeClr val="bg1"/>
                </a:solidFill>
              </a:rPr>
              <a:t>or </a:t>
            </a:r>
            <a:r>
              <a:rPr lang="en-US" dirty="0" smtClean="0">
                <a:solidFill>
                  <a:schemeClr val="bg1"/>
                </a:solidFill>
              </a:rPr>
              <a:t>beer</a:t>
            </a:r>
            <a:r>
              <a:rPr lang="sl-SI" dirty="0" smtClean="0">
                <a:solidFill>
                  <a:schemeClr val="bg1"/>
                </a:solidFill>
              </a:rPr>
              <a:t> 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l-SI" dirty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on-alcoholic </a:t>
            </a:r>
            <a:r>
              <a:rPr lang="en-US" dirty="0">
                <a:solidFill>
                  <a:schemeClr val="bg1"/>
                </a:solidFill>
              </a:rPr>
              <a:t>drinks, such as fruit </a:t>
            </a:r>
            <a:r>
              <a:rPr lang="en-US" dirty="0" smtClean="0">
                <a:solidFill>
                  <a:schemeClr val="bg1"/>
                </a:solidFill>
              </a:rPr>
              <a:t>juices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and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sodas</a:t>
            </a:r>
            <a:r>
              <a:rPr lang="sl-SI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457" y="5087155"/>
            <a:ext cx="2665788" cy="1770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2653" y="4636394"/>
            <a:ext cx="2480981" cy="2221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6727" y="5087155"/>
            <a:ext cx="2361126" cy="1770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7574" y="102592"/>
            <a:ext cx="3233637" cy="181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7004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Traditional</a:t>
            </a:r>
            <a:r>
              <a:rPr lang="sl-SI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Slovenian</a:t>
            </a:r>
            <a:r>
              <a:rPr lang="sl-SI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dinner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>
                <a:solidFill>
                  <a:schemeClr val="bg1"/>
                </a:solidFill>
              </a:rPr>
              <a:t>We</a:t>
            </a:r>
            <a:r>
              <a:rPr lang="sl-SI" dirty="0" smtClean="0">
                <a:solidFill>
                  <a:schemeClr val="bg1"/>
                </a:solidFill>
              </a:rPr>
              <a:t> don‘t </a:t>
            </a:r>
            <a:r>
              <a:rPr lang="sl-SI" dirty="0" err="1" smtClean="0">
                <a:solidFill>
                  <a:schemeClr val="bg1"/>
                </a:solidFill>
              </a:rPr>
              <a:t>have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typical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foods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for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dinner</a:t>
            </a:r>
            <a:r>
              <a:rPr lang="sl-SI" dirty="0" smtClean="0">
                <a:solidFill>
                  <a:schemeClr val="bg1"/>
                </a:solidFill>
              </a:rPr>
              <a:t>. </a:t>
            </a:r>
            <a:r>
              <a:rPr lang="sl-SI" dirty="0" err="1" smtClean="0">
                <a:solidFill>
                  <a:schemeClr val="bg1"/>
                </a:solidFill>
              </a:rPr>
              <a:t>We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usualy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eat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whatever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we</a:t>
            </a:r>
            <a:r>
              <a:rPr lang="sl-SI" dirty="0" smtClean="0">
                <a:solidFill>
                  <a:schemeClr val="bg1"/>
                </a:solidFill>
              </a:rPr>
              <a:t> like. But </a:t>
            </a:r>
            <a:r>
              <a:rPr lang="sl-SI" dirty="0" err="1" smtClean="0">
                <a:solidFill>
                  <a:schemeClr val="bg1"/>
                </a:solidFill>
              </a:rPr>
              <a:t>dinner</a:t>
            </a:r>
            <a:r>
              <a:rPr lang="sl-SI" dirty="0" smtClean="0">
                <a:solidFill>
                  <a:schemeClr val="bg1"/>
                </a:solidFill>
              </a:rPr>
              <a:t> is </a:t>
            </a:r>
            <a:r>
              <a:rPr lang="sl-SI" dirty="0" smtClean="0">
                <a:solidFill>
                  <a:schemeClr val="bg1"/>
                </a:solidFill>
              </a:rPr>
              <a:t>a </a:t>
            </a:r>
            <a:r>
              <a:rPr lang="sl-SI" dirty="0" err="1" smtClean="0">
                <a:solidFill>
                  <a:schemeClr val="bg1"/>
                </a:solidFill>
              </a:rPr>
              <a:t>smaller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meal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than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lunch</a:t>
            </a:r>
            <a:r>
              <a:rPr lang="sl-SI" dirty="0" smtClean="0">
                <a:solidFill>
                  <a:schemeClr val="bg1"/>
                </a:solidFill>
              </a:rPr>
              <a:t>.</a:t>
            </a:r>
          </a:p>
          <a:p>
            <a:r>
              <a:rPr lang="sl-SI" dirty="0" err="1" smtClean="0">
                <a:solidFill>
                  <a:schemeClr val="bg1"/>
                </a:solidFill>
              </a:rPr>
              <a:t>For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example</a:t>
            </a:r>
            <a:r>
              <a:rPr lang="sl-SI" dirty="0" smtClean="0">
                <a:solidFill>
                  <a:schemeClr val="bg1"/>
                </a:solidFill>
              </a:rPr>
              <a:t>: </a:t>
            </a:r>
            <a:r>
              <a:rPr lang="sl-SI" dirty="0" err="1" smtClean="0">
                <a:solidFill>
                  <a:schemeClr val="bg1"/>
                </a:solidFill>
              </a:rPr>
              <a:t>sandwich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w</a:t>
            </a:r>
            <a:r>
              <a:rPr lang="sl-SI" dirty="0" err="1" smtClean="0">
                <a:solidFill>
                  <a:schemeClr val="bg1"/>
                </a:solidFill>
              </a:rPr>
              <a:t>ith</a:t>
            </a:r>
            <a:r>
              <a:rPr lang="sl-SI" dirty="0" smtClean="0">
                <a:solidFill>
                  <a:schemeClr val="bg1"/>
                </a:solidFill>
              </a:rPr>
              <a:t> salami </a:t>
            </a:r>
            <a:r>
              <a:rPr lang="sl-SI" dirty="0" err="1" smtClean="0">
                <a:solidFill>
                  <a:schemeClr val="bg1"/>
                </a:solidFill>
              </a:rPr>
              <a:t>and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cheese</a:t>
            </a:r>
            <a:r>
              <a:rPr lang="sl-SI" dirty="0" smtClean="0">
                <a:solidFill>
                  <a:schemeClr val="bg1"/>
                </a:solidFill>
              </a:rPr>
              <a:t>, </a:t>
            </a:r>
            <a:r>
              <a:rPr lang="sl-SI" dirty="0" err="1" smtClean="0">
                <a:solidFill>
                  <a:schemeClr val="bg1"/>
                </a:solidFill>
              </a:rPr>
              <a:t>pancakes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with</a:t>
            </a:r>
            <a:r>
              <a:rPr lang="sl-SI" dirty="0" smtClean="0">
                <a:solidFill>
                  <a:schemeClr val="bg1"/>
                </a:solidFill>
              </a:rPr>
              <a:t> jam, </a:t>
            </a:r>
            <a:r>
              <a:rPr lang="sl-SI" dirty="0" err="1" smtClean="0">
                <a:solidFill>
                  <a:schemeClr val="bg1"/>
                </a:solidFill>
              </a:rPr>
              <a:t>salad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with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chicken</a:t>
            </a:r>
            <a:r>
              <a:rPr lang="sl-SI" dirty="0" smtClean="0">
                <a:solidFill>
                  <a:schemeClr val="bg1"/>
                </a:solidFill>
              </a:rPr>
              <a:t>, </a:t>
            </a:r>
            <a:r>
              <a:rPr lang="sl-SI" dirty="0" err="1" smtClean="0">
                <a:solidFill>
                  <a:schemeClr val="bg1"/>
                </a:solidFill>
              </a:rPr>
              <a:t>yoghurt</a:t>
            </a:r>
            <a:r>
              <a:rPr lang="sl-SI" dirty="0" smtClean="0">
                <a:solidFill>
                  <a:schemeClr val="bg1"/>
                </a:solidFill>
              </a:rPr>
              <a:t> or </a:t>
            </a:r>
            <a:r>
              <a:rPr lang="sl-SI" dirty="0" err="1" smtClean="0">
                <a:solidFill>
                  <a:schemeClr val="bg1"/>
                </a:solidFill>
              </a:rPr>
              <a:t>leftovers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from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lunch</a:t>
            </a:r>
            <a:r>
              <a:rPr lang="sl-SI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238" y="3773509"/>
            <a:ext cx="3599320" cy="269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2558" y="3773510"/>
            <a:ext cx="3863664" cy="257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3385" y="3752952"/>
            <a:ext cx="3892555" cy="2596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3258" y="95088"/>
            <a:ext cx="2472807" cy="1840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242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SOME TRADITIONAL SLOVENIAN FOODS:</a:t>
            </a:r>
            <a:endParaRPr lang="sl-SI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5421"/>
          </a:xfrm>
        </p:spPr>
        <p:txBody>
          <a:bodyPr/>
          <a:lstStyle/>
          <a:p>
            <a:pPr marL="0" indent="0">
              <a:buNone/>
            </a:pPr>
            <a:r>
              <a:rPr lang="sl-SI" dirty="0" err="1">
                <a:solidFill>
                  <a:schemeClr val="bg1"/>
                </a:solidFill>
              </a:rPr>
              <a:t>Wallnut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roll</a:t>
            </a:r>
            <a:r>
              <a:rPr lang="sl-SI" dirty="0">
                <a:solidFill>
                  <a:schemeClr val="bg1"/>
                </a:solidFill>
              </a:rPr>
              <a:t>  </a:t>
            </a:r>
            <a:r>
              <a:rPr lang="sl-SI" dirty="0"/>
              <a:t>(potica</a:t>
            </a:r>
            <a:r>
              <a:rPr lang="sl-SI" dirty="0" smtClean="0"/>
              <a:t>)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Wallnut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roll</a:t>
            </a:r>
            <a:r>
              <a:rPr lang="sl-SI" dirty="0" smtClean="0">
                <a:solidFill>
                  <a:schemeClr val="bg1"/>
                </a:solidFill>
              </a:rPr>
              <a:t> is a </a:t>
            </a:r>
            <a:r>
              <a:rPr lang="sl-SI" dirty="0" err="1" smtClean="0">
                <a:solidFill>
                  <a:schemeClr val="bg1"/>
                </a:solidFill>
              </a:rPr>
              <a:t>Slovenian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traditional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pastry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similar </a:t>
            </a:r>
            <a:r>
              <a:rPr lang="en-US" dirty="0">
                <a:solidFill>
                  <a:schemeClr val="bg1"/>
                </a:solidFill>
              </a:rPr>
              <a:t>to a strudel, with one or more fillings. </a:t>
            </a:r>
            <a:endParaRPr lang="sl-SI" dirty="0">
              <a:solidFill>
                <a:schemeClr val="bg1"/>
              </a:solidFill>
            </a:endParaRPr>
          </a:p>
          <a:p>
            <a:r>
              <a:rPr lang="sl-SI" dirty="0" err="1" smtClean="0">
                <a:solidFill>
                  <a:schemeClr val="bg1"/>
                </a:solidFill>
              </a:rPr>
              <a:t>Usually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we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eat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wallnut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roll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for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C</a:t>
            </a:r>
            <a:r>
              <a:rPr lang="sl-SI" dirty="0" err="1" smtClean="0">
                <a:solidFill>
                  <a:schemeClr val="bg1"/>
                </a:solidFill>
              </a:rPr>
              <a:t>hristmas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and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E</a:t>
            </a:r>
            <a:r>
              <a:rPr lang="sl-SI" dirty="0" err="1" smtClean="0">
                <a:solidFill>
                  <a:schemeClr val="bg1"/>
                </a:solidFill>
              </a:rPr>
              <a:t>aster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and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for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other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holidays</a:t>
            </a:r>
            <a:r>
              <a:rPr lang="sl-SI" dirty="0" smtClean="0">
                <a:solidFill>
                  <a:schemeClr val="bg1"/>
                </a:solidFill>
              </a:rPr>
              <a:t>.</a:t>
            </a:r>
          </a:p>
          <a:p>
            <a:endParaRPr lang="sl-SI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002060"/>
                </a:solidFill>
              </a:rPr>
              <a:t>                                                  </a:t>
            </a:r>
          </a:p>
          <a:p>
            <a:endParaRPr lang="sl-SI" dirty="0">
              <a:solidFill>
                <a:srgbClr val="002060"/>
              </a:solidFill>
            </a:endParaRPr>
          </a:p>
          <a:p>
            <a:endParaRPr lang="sl-SI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002060"/>
                </a:solidFill>
              </a:rPr>
              <a:t> </a:t>
            </a:r>
            <a:r>
              <a:rPr lang="sl-SI" dirty="0" smtClean="0">
                <a:solidFill>
                  <a:srgbClr val="002060"/>
                </a:solidFill>
              </a:rPr>
              <a:t>                                                                                               </a:t>
            </a:r>
            <a:r>
              <a:rPr lang="sl-SI" dirty="0" err="1" smtClean="0">
                <a:solidFill>
                  <a:srgbClr val="002060"/>
                </a:solidFill>
              </a:rPr>
              <a:t>Easter</a:t>
            </a:r>
            <a:r>
              <a:rPr lang="sl-SI" dirty="0" smtClean="0">
                <a:solidFill>
                  <a:srgbClr val="002060"/>
                </a:solidFill>
              </a:rPr>
              <a:t> </a:t>
            </a:r>
            <a:r>
              <a:rPr lang="sl-SI" dirty="0" err="1" smtClean="0">
                <a:solidFill>
                  <a:srgbClr val="002060"/>
                </a:solidFill>
              </a:rPr>
              <a:t>breakfast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9236" y="4024360"/>
            <a:ext cx="3168335" cy="210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1494" y="3702980"/>
            <a:ext cx="3322244" cy="2495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262" y="4163742"/>
            <a:ext cx="3159357" cy="2100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61173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0" y="1"/>
            <a:ext cx="107324" cy="13651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15911" y="334852"/>
            <a:ext cx="9762185" cy="47007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Blood</a:t>
            </a:r>
            <a:r>
              <a:rPr lang="sl-SI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sausage</a:t>
            </a:r>
            <a:r>
              <a:rPr lang="sl-SI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(krvavica)</a:t>
            </a:r>
          </a:p>
          <a:p>
            <a:r>
              <a:rPr lang="sl-SI" dirty="0" err="1" smtClean="0">
                <a:solidFill>
                  <a:schemeClr val="bg1"/>
                </a:solidFill>
              </a:rPr>
              <a:t>This</a:t>
            </a:r>
            <a:r>
              <a:rPr lang="sl-SI" dirty="0" smtClean="0">
                <a:solidFill>
                  <a:schemeClr val="bg1"/>
                </a:solidFill>
              </a:rPr>
              <a:t> is a </a:t>
            </a:r>
            <a:r>
              <a:rPr lang="sl-SI" dirty="0" err="1" smtClean="0">
                <a:solidFill>
                  <a:schemeClr val="bg1"/>
                </a:solidFill>
              </a:rPr>
              <a:t>type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of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sausage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made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by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cooking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blood</a:t>
            </a:r>
            <a:r>
              <a:rPr lang="sl-SI" dirty="0" smtClean="0">
                <a:solidFill>
                  <a:schemeClr val="bg1"/>
                </a:solidFill>
              </a:rPr>
              <a:t> or </a:t>
            </a:r>
            <a:r>
              <a:rPr lang="sl-SI" dirty="0" err="1" smtClean="0">
                <a:solidFill>
                  <a:schemeClr val="bg1"/>
                </a:solidFill>
              </a:rPr>
              <a:t>dried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blood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until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it‘s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thick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enough</a:t>
            </a:r>
            <a:r>
              <a:rPr lang="sl-SI" dirty="0" smtClean="0">
                <a:solidFill>
                  <a:schemeClr val="bg1"/>
                </a:solidFill>
              </a:rPr>
              <a:t> to </a:t>
            </a:r>
            <a:r>
              <a:rPr lang="sl-SI" dirty="0" err="1" smtClean="0">
                <a:solidFill>
                  <a:schemeClr val="bg1"/>
                </a:solidFill>
              </a:rPr>
              <a:t>harden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when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cooled</a:t>
            </a:r>
            <a:r>
              <a:rPr lang="sl-SI" dirty="0" smtClean="0">
                <a:solidFill>
                  <a:schemeClr val="bg1"/>
                </a:solidFill>
              </a:rPr>
              <a:t>.</a:t>
            </a:r>
          </a:p>
          <a:p>
            <a:r>
              <a:rPr lang="sl-SI" dirty="0" err="1" smtClean="0">
                <a:solidFill>
                  <a:schemeClr val="bg1"/>
                </a:solidFill>
              </a:rPr>
              <a:t>They</a:t>
            </a:r>
            <a:r>
              <a:rPr lang="sl-SI" dirty="0" smtClean="0">
                <a:solidFill>
                  <a:schemeClr val="bg1"/>
                </a:solidFill>
              </a:rPr>
              <a:t> make it at </a:t>
            </a:r>
            <a:r>
              <a:rPr lang="sl-SI" dirty="0" err="1" smtClean="0">
                <a:solidFill>
                  <a:schemeClr val="bg1"/>
                </a:solidFill>
              </a:rPr>
              <a:t>pig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slaughter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day</a:t>
            </a:r>
            <a:endParaRPr lang="sl-SI" dirty="0" smtClean="0">
              <a:solidFill>
                <a:schemeClr val="bg1"/>
              </a:solidFill>
            </a:endParaRPr>
          </a:p>
          <a:p>
            <a:r>
              <a:rPr lang="sl-SI" dirty="0" err="1" smtClean="0">
                <a:solidFill>
                  <a:schemeClr val="bg1"/>
                </a:solidFill>
              </a:rPr>
              <a:t>We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eat</a:t>
            </a:r>
            <a:r>
              <a:rPr lang="sl-SI" dirty="0" smtClean="0">
                <a:solidFill>
                  <a:schemeClr val="bg1"/>
                </a:solidFill>
              </a:rPr>
              <a:t> it </a:t>
            </a:r>
            <a:r>
              <a:rPr lang="sl-SI" dirty="0" err="1" smtClean="0">
                <a:solidFill>
                  <a:schemeClr val="bg1"/>
                </a:solidFill>
              </a:rPr>
              <a:t>with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potatoes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and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sauerkraut</a:t>
            </a:r>
            <a:endParaRPr lang="sl-SI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l-SI" dirty="0" err="1" smtClean="0">
                <a:solidFill>
                  <a:schemeClr val="accent4"/>
                </a:solidFill>
              </a:rPr>
              <a:t>Pig</a:t>
            </a:r>
            <a:r>
              <a:rPr lang="sl-SI" dirty="0" smtClean="0">
                <a:solidFill>
                  <a:schemeClr val="accent4"/>
                </a:solidFill>
              </a:rPr>
              <a:t> </a:t>
            </a:r>
            <a:r>
              <a:rPr lang="sl-SI" dirty="0" err="1" smtClean="0">
                <a:solidFill>
                  <a:schemeClr val="accent4"/>
                </a:solidFill>
              </a:rPr>
              <a:t>slaughter</a:t>
            </a:r>
            <a:r>
              <a:rPr lang="sl-SI" dirty="0" smtClean="0">
                <a:solidFill>
                  <a:schemeClr val="accent4"/>
                </a:solidFill>
              </a:rPr>
              <a:t> </a:t>
            </a:r>
            <a:r>
              <a:rPr lang="sl-SI" dirty="0" err="1" smtClean="0">
                <a:solidFill>
                  <a:schemeClr val="accent4"/>
                </a:solidFill>
              </a:rPr>
              <a:t>day</a:t>
            </a:r>
            <a:r>
              <a:rPr lang="sl-SI" dirty="0" smtClean="0">
                <a:solidFill>
                  <a:schemeClr val="accent4"/>
                </a:solidFill>
              </a:rPr>
              <a:t> (koline)</a:t>
            </a:r>
          </a:p>
          <a:p>
            <a:r>
              <a:rPr lang="en-US" dirty="0">
                <a:solidFill>
                  <a:schemeClr val="bg1"/>
                </a:solidFill>
              </a:rPr>
              <a:t>is a widespread practice that involves pig slaughtering, </a:t>
            </a:r>
            <a:r>
              <a:rPr lang="en-US" dirty="0" smtClean="0">
                <a:solidFill>
                  <a:schemeClr val="bg1"/>
                </a:solidFill>
              </a:rPr>
              <a:t>processing </a:t>
            </a:r>
            <a:r>
              <a:rPr lang="en-US" dirty="0">
                <a:solidFill>
                  <a:schemeClr val="bg1"/>
                </a:solidFill>
              </a:rPr>
              <a:t>and butchery of pig meat, and is observed by rural families, usually in late autumn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sl-SI" dirty="0" smtClean="0">
                <a:solidFill>
                  <a:schemeClr val="bg1"/>
                </a:solidFill>
              </a:rPr>
              <a:t> It </a:t>
            </a:r>
            <a:r>
              <a:rPr lang="sl-SI" dirty="0" err="1" smtClean="0">
                <a:solidFill>
                  <a:schemeClr val="bg1"/>
                </a:solidFill>
              </a:rPr>
              <a:t>can</a:t>
            </a:r>
            <a:r>
              <a:rPr lang="sl-SI" dirty="0" smtClean="0">
                <a:solidFill>
                  <a:schemeClr val="bg1"/>
                </a:solidFill>
              </a:rPr>
              <a:t> last </a:t>
            </a:r>
            <a:r>
              <a:rPr lang="en-US" dirty="0" smtClean="0">
                <a:solidFill>
                  <a:schemeClr val="bg1"/>
                </a:solidFill>
              </a:rPr>
              <a:t>three </a:t>
            </a:r>
            <a:r>
              <a:rPr lang="en-US" dirty="0">
                <a:solidFill>
                  <a:schemeClr val="bg1"/>
                </a:solidFill>
              </a:rPr>
              <a:t>days. </a:t>
            </a:r>
            <a:endParaRPr lang="sl-SI" dirty="0" smtClean="0">
              <a:solidFill>
                <a:schemeClr val="bg1"/>
              </a:solidFill>
            </a:endParaRPr>
          </a:p>
          <a:p>
            <a:r>
              <a:rPr lang="sl-SI" dirty="0" err="1" smtClean="0">
                <a:solidFill>
                  <a:schemeClr val="bg1"/>
                </a:solidFill>
              </a:rPr>
              <a:t>They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produce</a:t>
            </a:r>
            <a:r>
              <a:rPr lang="sl-SI" dirty="0">
                <a:solidFill>
                  <a:schemeClr val="bg1"/>
                </a:solidFill>
              </a:rPr>
              <a:t>  ham (šunka), </a:t>
            </a:r>
            <a:r>
              <a:rPr lang="sl-SI" dirty="0" err="1">
                <a:solidFill>
                  <a:schemeClr val="bg1"/>
                </a:solidFill>
              </a:rPr>
              <a:t>bacon</a:t>
            </a:r>
            <a:r>
              <a:rPr lang="sl-SI" dirty="0">
                <a:solidFill>
                  <a:schemeClr val="bg1"/>
                </a:solidFill>
              </a:rPr>
              <a:t> (slanina), </a:t>
            </a:r>
            <a:r>
              <a:rPr lang="sl-SI" dirty="0" err="1">
                <a:solidFill>
                  <a:schemeClr val="bg1"/>
                </a:solidFill>
              </a:rPr>
              <a:t>the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sausages</a:t>
            </a:r>
            <a:r>
              <a:rPr lang="sl-SI" dirty="0">
                <a:solidFill>
                  <a:schemeClr val="bg1"/>
                </a:solidFill>
              </a:rPr>
              <a:t> (</a:t>
            </a:r>
            <a:r>
              <a:rPr lang="sl-SI" dirty="0" smtClean="0">
                <a:solidFill>
                  <a:schemeClr val="bg1"/>
                </a:solidFill>
              </a:rPr>
              <a:t>klobasica)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5482" y="1043186"/>
            <a:ext cx="3818586" cy="214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459" y="4760961"/>
            <a:ext cx="2794715" cy="2097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3814" y="4803392"/>
            <a:ext cx="3219719" cy="2006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0068" y="4753112"/>
            <a:ext cx="4064000" cy="20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07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1079" y="442398"/>
            <a:ext cx="10515600" cy="39472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2276" y="1622738"/>
            <a:ext cx="10851524" cy="4554224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Bled </a:t>
            </a:r>
            <a:r>
              <a:rPr lang="sl-SI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cream</a:t>
            </a:r>
            <a:r>
              <a:rPr lang="sl-SI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cake</a:t>
            </a:r>
            <a:r>
              <a:rPr lang="sl-SI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(Blejska kremna rezina)</a:t>
            </a:r>
          </a:p>
          <a:p>
            <a:r>
              <a:rPr lang="sl-SI" dirty="0" err="1" smtClean="0">
                <a:solidFill>
                  <a:schemeClr val="bg1"/>
                </a:solidFill>
              </a:rPr>
              <a:t>It‘s</a:t>
            </a:r>
            <a:r>
              <a:rPr lang="sl-SI" dirty="0" smtClean="0">
                <a:solidFill>
                  <a:schemeClr val="bg1"/>
                </a:solidFill>
              </a:rPr>
              <a:t> a </a:t>
            </a:r>
            <a:r>
              <a:rPr lang="sl-SI" dirty="0" err="1" smtClean="0">
                <a:solidFill>
                  <a:schemeClr val="bg1"/>
                </a:solidFill>
              </a:rPr>
              <a:t>traditional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Slovenian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dessert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from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the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town</a:t>
            </a:r>
            <a:r>
              <a:rPr lang="sl-SI" dirty="0" smtClean="0">
                <a:solidFill>
                  <a:schemeClr val="bg1"/>
                </a:solidFill>
              </a:rPr>
              <a:t> Bled. Bled </a:t>
            </a:r>
            <a:r>
              <a:rPr lang="sl-SI" dirty="0">
                <a:solidFill>
                  <a:schemeClr val="bg1"/>
                </a:solidFill>
              </a:rPr>
              <a:t>is </a:t>
            </a:r>
            <a:r>
              <a:rPr lang="sl-SI" dirty="0" err="1">
                <a:solidFill>
                  <a:schemeClr val="bg1"/>
                </a:solidFill>
              </a:rPr>
              <a:t>an</a:t>
            </a:r>
            <a:r>
              <a:rPr lang="sl-SI" dirty="0">
                <a:solidFill>
                  <a:schemeClr val="bg1"/>
                </a:solidFill>
              </a:rPr>
              <a:t> Alpine </a:t>
            </a:r>
            <a:r>
              <a:rPr lang="sl-SI" dirty="0" err="1">
                <a:solidFill>
                  <a:schemeClr val="bg1"/>
                </a:solidFill>
              </a:rPr>
              <a:t>tourist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destination</a:t>
            </a:r>
            <a:r>
              <a:rPr lang="sl-SI" dirty="0">
                <a:solidFill>
                  <a:schemeClr val="bg1"/>
                </a:solidFill>
              </a:rPr>
              <a:t> in </a:t>
            </a:r>
            <a:r>
              <a:rPr lang="sl-SI" dirty="0" err="1">
                <a:solidFill>
                  <a:schemeClr val="bg1"/>
                </a:solidFill>
              </a:rPr>
              <a:t>northwestern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Slovenia</a:t>
            </a:r>
            <a:r>
              <a:rPr lang="sl-SI" dirty="0">
                <a:solidFill>
                  <a:schemeClr val="bg1"/>
                </a:solidFill>
              </a:rPr>
              <a:t>. </a:t>
            </a:r>
            <a:endParaRPr lang="sl-SI" dirty="0" smtClean="0">
              <a:solidFill>
                <a:schemeClr val="bg1"/>
              </a:solidFill>
            </a:endParaRPr>
          </a:p>
          <a:p>
            <a:r>
              <a:rPr lang="sl-SI" dirty="0" err="1">
                <a:solidFill>
                  <a:schemeClr val="bg1"/>
                </a:solidFill>
              </a:rPr>
              <a:t>D</a:t>
            </a:r>
            <a:r>
              <a:rPr lang="sl-SI" dirty="0" err="1" smtClean="0">
                <a:solidFill>
                  <a:schemeClr val="bg1"/>
                </a:solidFill>
              </a:rPr>
              <a:t>essert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consists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of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puff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pastry</a:t>
            </a:r>
            <a:r>
              <a:rPr lang="sl-SI" dirty="0" smtClean="0">
                <a:solidFill>
                  <a:schemeClr val="bg1"/>
                </a:solidFill>
              </a:rPr>
              <a:t> on </a:t>
            </a:r>
            <a:r>
              <a:rPr lang="sl-SI" dirty="0" err="1" smtClean="0">
                <a:solidFill>
                  <a:schemeClr val="bg1"/>
                </a:solidFill>
              </a:rPr>
              <a:t>the</a:t>
            </a:r>
            <a:r>
              <a:rPr lang="sl-SI" dirty="0" smtClean="0">
                <a:solidFill>
                  <a:schemeClr val="bg1"/>
                </a:solidFill>
              </a:rPr>
              <a:t> top </a:t>
            </a:r>
            <a:r>
              <a:rPr lang="sl-SI" dirty="0" err="1" smtClean="0">
                <a:solidFill>
                  <a:schemeClr val="bg1"/>
                </a:solidFill>
              </a:rPr>
              <a:t>and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bottom</a:t>
            </a:r>
            <a:r>
              <a:rPr lang="sl-SI" dirty="0" smtClean="0">
                <a:solidFill>
                  <a:schemeClr val="bg1"/>
                </a:solidFill>
              </a:rPr>
              <a:t>, in </a:t>
            </a:r>
            <a:r>
              <a:rPr lang="sl-SI" dirty="0" err="1" smtClean="0">
                <a:solidFill>
                  <a:schemeClr val="bg1"/>
                </a:solidFill>
              </a:rPr>
              <a:t>the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middle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there</a:t>
            </a:r>
            <a:r>
              <a:rPr lang="sl-SI" dirty="0" smtClean="0">
                <a:solidFill>
                  <a:schemeClr val="bg1"/>
                </a:solidFill>
              </a:rPr>
              <a:t> is </a:t>
            </a:r>
            <a:r>
              <a:rPr lang="sl-SI" dirty="0" err="1" smtClean="0">
                <a:solidFill>
                  <a:schemeClr val="bg1"/>
                </a:solidFill>
              </a:rPr>
              <a:t>whipped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and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custard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cream</a:t>
            </a:r>
            <a:r>
              <a:rPr lang="sl-SI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name of the dessert means simply "cream slice</a:t>
            </a:r>
            <a:r>
              <a:rPr lang="en-US" dirty="0" smtClean="0">
                <a:solidFill>
                  <a:schemeClr val="bg1"/>
                </a:solidFill>
              </a:rPr>
              <a:t>".</a:t>
            </a:r>
            <a:endParaRPr lang="sl-SI" dirty="0" smtClean="0">
              <a:solidFill>
                <a:schemeClr val="bg1"/>
              </a:solidFill>
            </a:endParaRP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7908" y="4378816"/>
            <a:ext cx="3351267" cy="2294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2935" y="3724021"/>
            <a:ext cx="3581460" cy="2578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jeZBesedilom 5"/>
          <p:cNvSpPr txBox="1"/>
          <p:nvPr/>
        </p:nvSpPr>
        <p:spPr>
          <a:xfrm>
            <a:off x="9839459" y="6302930"/>
            <a:ext cx="1352282" cy="370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Bled</a:t>
            </a:r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590" y="4372025"/>
            <a:ext cx="3468711" cy="2314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9594" y="115910"/>
            <a:ext cx="3014223" cy="2001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079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666</Words>
  <Application>Microsoft Office PowerPoint</Application>
  <PresentationFormat>Po meri</PresentationFormat>
  <Paragraphs>59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Officeova tema</vt:lpstr>
      <vt:lpstr>MY UNIQUE COUNTRY</vt:lpstr>
      <vt:lpstr>Diapozitiv 2</vt:lpstr>
      <vt:lpstr>Eating habits</vt:lpstr>
      <vt:lpstr>Traditional Slovenian Breakfast</vt:lpstr>
      <vt:lpstr>Traditional Slovenian lunch</vt:lpstr>
      <vt:lpstr>Traditional Slovenian dinner</vt:lpstr>
      <vt:lpstr>SOME TRADITIONAL SLOVENIAN FOODS:</vt:lpstr>
      <vt:lpstr>Diapozitiv 8</vt:lpstr>
      <vt:lpstr>Diapozitiv 9</vt:lpstr>
      <vt:lpstr>Diapozitiv 10</vt:lpstr>
      <vt:lpstr>SOURCES: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UNIQUE COUNTRY</dc:title>
  <dc:creator>Pouk</dc:creator>
  <cp:lastModifiedBy>Tina</cp:lastModifiedBy>
  <cp:revision>38</cp:revision>
  <dcterms:created xsi:type="dcterms:W3CDTF">2014-12-09T06:48:30Z</dcterms:created>
  <dcterms:modified xsi:type="dcterms:W3CDTF">2015-01-21T14:14:54Z</dcterms:modified>
</cp:coreProperties>
</file>